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2285" r:id="rId5"/>
    <p:sldId id="2330" r:id="rId6"/>
    <p:sldId id="2331" r:id="rId7"/>
    <p:sldId id="2298" r:id="rId8"/>
    <p:sldId id="2329" r:id="rId9"/>
    <p:sldId id="2300" r:id="rId10"/>
    <p:sldId id="2301" r:id="rId11"/>
    <p:sldId id="2302" r:id="rId12"/>
    <p:sldId id="2303" r:id="rId13"/>
    <p:sldId id="2245" r:id="rId14"/>
    <p:sldId id="2305" r:id="rId15"/>
    <p:sldId id="2306" r:id="rId16"/>
    <p:sldId id="2307" r:id="rId17"/>
    <p:sldId id="2308" r:id="rId18"/>
    <p:sldId id="2309" r:id="rId19"/>
    <p:sldId id="2310" r:id="rId20"/>
    <p:sldId id="2311" r:id="rId21"/>
    <p:sldId id="2313" r:id="rId22"/>
    <p:sldId id="2314" r:id="rId23"/>
    <p:sldId id="2321" r:id="rId24"/>
    <p:sldId id="2287" r:id="rId25"/>
    <p:sldId id="2322" r:id="rId26"/>
    <p:sldId id="2253" r:id="rId27"/>
    <p:sldId id="2261" r:id="rId28"/>
    <p:sldId id="2316" r:id="rId29"/>
    <p:sldId id="2317" r:id="rId30"/>
    <p:sldId id="2318" r:id="rId31"/>
    <p:sldId id="2319" r:id="rId32"/>
    <p:sldId id="2326" r:id="rId33"/>
    <p:sldId id="2327" r:id="rId34"/>
    <p:sldId id="2328" r:id="rId35"/>
    <p:sldId id="2289" r:id="rId36"/>
    <p:sldId id="2254" r:id="rId37"/>
    <p:sldId id="2288" r:id="rId38"/>
    <p:sldId id="257" r:id="rId39"/>
    <p:sldId id="2290" r:id="rId40"/>
    <p:sldId id="2323" r:id="rId41"/>
    <p:sldId id="2324" r:id="rId42"/>
    <p:sldId id="2325" r:id="rId43"/>
    <p:sldId id="1229" r:id="rId44"/>
    <p:sldId id="1230" r:id="rId45"/>
    <p:sldId id="1232" r:id="rId46"/>
    <p:sldId id="1233" r:id="rId47"/>
    <p:sldId id="1234" r:id="rId48"/>
    <p:sldId id="692" r:id="rId49"/>
    <p:sldId id="1993" r:id="rId50"/>
    <p:sldId id="746" r:id="rId51"/>
    <p:sldId id="2296" r:id="rId52"/>
    <p:sldId id="2315" r:id="rId53"/>
    <p:sldId id="224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0194E-A5FF-D256-AF14-562D669A32A0}" name="Designers Generic" initials="DG" userId="S::designers@matrixinternet.ie::94e93334-1b81-4208-8a34-04a9008f56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030"/>
    <a:srgbClr val="536B7E"/>
    <a:srgbClr val="FFAB81"/>
    <a:srgbClr val="FF5200"/>
    <a:srgbClr val="ECBA82"/>
    <a:srgbClr val="F9DAD0"/>
    <a:srgbClr val="A491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4" autoAdjust="0"/>
    <p:restoredTop sz="96327"/>
  </p:normalViewPr>
  <p:slideViewPr>
    <p:cSldViewPr snapToGrid="0">
      <p:cViewPr>
        <p:scale>
          <a:sx n="100" d="100"/>
          <a:sy n="100" d="100"/>
        </p:scale>
        <p:origin x="2261" y="610"/>
      </p:cViewPr>
      <p:guideLst>
        <p:guide pos="3840"/>
        <p:guide orient="horz" pos="2160"/>
      </p:guideLst>
    </p:cSldViewPr>
  </p:slideViewPr>
  <p:notesTextViewPr>
    <p:cViewPr>
      <p:scale>
        <a:sx n="1" d="1"/>
        <a:sy n="1" d="1"/>
      </p:scale>
      <p:origin x="0" y="0"/>
    </p:cViewPr>
  </p:notesTextViewPr>
  <p:sorterViewPr>
    <p:cViewPr>
      <p:scale>
        <a:sx n="54" d="100"/>
        <a:sy n="54" d="100"/>
      </p:scale>
      <p:origin x="0" y="0"/>
    </p:cViewPr>
  </p:sorter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D86641-C9C2-9E2C-26E9-F730564AA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D1AED50-525B-4505-221E-A0835592E6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DD54B5-6FCE-4600-8149-57A03059C707}" type="datetimeFigureOut">
              <a:rPr lang="en-IE" smtClean="0"/>
              <a:t>26/03/2025</a:t>
            </a:fld>
            <a:endParaRPr lang="en-IE"/>
          </a:p>
        </p:txBody>
      </p:sp>
      <p:sp>
        <p:nvSpPr>
          <p:cNvPr id="4" name="Footer Placeholder 3">
            <a:extLst>
              <a:ext uri="{FF2B5EF4-FFF2-40B4-BE49-F238E27FC236}">
                <a16:creationId xmlns:a16="http://schemas.microsoft.com/office/drawing/2014/main" id="{56A79482-07C3-CEDE-7EED-7BCD3A5D3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F2546EFC-9AE9-A78D-DC1F-E8C4EFC637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C480E8-0C41-429C-829C-CB9A26C63A84}" type="slidenum">
              <a:rPr lang="en-IE" smtClean="0"/>
              <a:t>‹#›</a:t>
            </a:fld>
            <a:endParaRPr lang="en-IE"/>
          </a:p>
        </p:txBody>
      </p:sp>
    </p:spTree>
    <p:extLst>
      <p:ext uri="{BB962C8B-B14F-4D97-AF65-F5344CB8AC3E}">
        <p14:creationId xmlns:p14="http://schemas.microsoft.com/office/powerpoint/2010/main" val="3704125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26F3F-C137-41D3-BAEA-043E7C708A3E}" type="datetimeFigureOut">
              <a:rPr lang="en-IE" smtClean="0"/>
              <a:t>26/03/2025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06324-0747-4C1B-9F29-13F9F9776C79}" type="slidenum">
              <a:rPr lang="en-IE" smtClean="0"/>
              <a:t>‹#›</a:t>
            </a:fld>
            <a:endParaRPr lang="en-IE"/>
          </a:p>
        </p:txBody>
      </p:sp>
    </p:spTree>
    <p:extLst>
      <p:ext uri="{BB962C8B-B14F-4D97-AF65-F5344CB8AC3E}">
        <p14:creationId xmlns:p14="http://schemas.microsoft.com/office/powerpoint/2010/main" val="44526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A163C6DC-2E50-448A-A515-B7C1EBDA1446}" type="slidenum">
              <a:rPr lang="en-MY" smtClean="0"/>
              <a:t>45</a:t>
            </a:fld>
            <a:endParaRPr lang="en-MY"/>
          </a:p>
        </p:txBody>
      </p:sp>
    </p:spTree>
    <p:extLst>
      <p:ext uri="{BB962C8B-B14F-4D97-AF65-F5344CB8AC3E}">
        <p14:creationId xmlns:p14="http://schemas.microsoft.com/office/powerpoint/2010/main" val="164855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E" dirty="0"/>
          </a:p>
        </p:txBody>
      </p:sp>
      <p:sp>
        <p:nvSpPr>
          <p:cNvPr id="4" name="Foliennummernplatzhalter 3"/>
          <p:cNvSpPr>
            <a:spLocks noGrp="1"/>
          </p:cNvSpPr>
          <p:nvPr>
            <p:ph type="sldNum" sz="quarter" idx="5"/>
          </p:nvPr>
        </p:nvSpPr>
        <p:spPr/>
        <p:txBody>
          <a:bodyPr/>
          <a:lstStyle/>
          <a:p>
            <a:fld id="{75106324-0747-4C1B-9F29-13F9F9776C79}" type="slidenum">
              <a:rPr lang="en-IE" smtClean="0"/>
              <a:t>48</a:t>
            </a:fld>
            <a:endParaRPr lang="en-IE"/>
          </a:p>
        </p:txBody>
      </p:sp>
    </p:spTree>
    <p:extLst>
      <p:ext uri="{BB962C8B-B14F-4D97-AF65-F5344CB8AC3E}">
        <p14:creationId xmlns:p14="http://schemas.microsoft.com/office/powerpoint/2010/main" val="206775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E" dirty="0"/>
          </a:p>
        </p:txBody>
      </p:sp>
      <p:sp>
        <p:nvSpPr>
          <p:cNvPr id="4" name="Foliennummernplatzhalter 3"/>
          <p:cNvSpPr>
            <a:spLocks noGrp="1"/>
          </p:cNvSpPr>
          <p:nvPr>
            <p:ph type="sldNum" sz="quarter" idx="5"/>
          </p:nvPr>
        </p:nvSpPr>
        <p:spPr/>
        <p:txBody>
          <a:bodyPr/>
          <a:lstStyle/>
          <a:p>
            <a:fld id="{75106324-0747-4C1B-9F29-13F9F9776C79}" type="slidenum">
              <a:rPr lang="en-IE" smtClean="0"/>
              <a:t>50</a:t>
            </a:fld>
            <a:endParaRPr lang="en-IE"/>
          </a:p>
        </p:txBody>
      </p:sp>
    </p:spTree>
    <p:extLst>
      <p:ext uri="{BB962C8B-B14F-4D97-AF65-F5344CB8AC3E}">
        <p14:creationId xmlns:p14="http://schemas.microsoft.com/office/powerpoint/2010/main" val="36411746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1.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1.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1.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2.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instagram.com/pulsez.official/" TargetMode="External"/><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9.png"/><Relationship Id="rId21" Type="http://schemas.openxmlformats.org/officeDocument/2006/relationships/image" Target="../media/image18.png"/><Relationship Id="rId7" Type="http://schemas.openxmlformats.org/officeDocument/2006/relationships/hyperlink" Target="https://www.facebook.com/profile.php?id=61572445215130" TargetMode="External"/><Relationship Id="rId12" Type="http://schemas.openxmlformats.org/officeDocument/2006/relationships/hyperlink" Target="http://pulse-z.eu/" TargetMode="External"/><Relationship Id="rId17" Type="http://schemas.openxmlformats.org/officeDocument/2006/relationships/image" Target="../media/image27.png"/><Relationship Id="rId2" Type="http://schemas.openxmlformats.org/officeDocument/2006/relationships/image" Target="../media/image33.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Master" Target="../slideMasters/slideMaster1.xml"/><Relationship Id="rId6" Type="http://schemas.openxmlformats.org/officeDocument/2006/relationships/image" Target="../media/image22.svg"/><Relationship Id="rId11" Type="http://schemas.openxmlformats.org/officeDocument/2006/relationships/hyperlink" Target="https://www.tiktok.com/@pulsez.official" TargetMode="External"/><Relationship Id="rId5" Type="http://schemas.openxmlformats.org/officeDocument/2006/relationships/image" Target="../media/image21.png"/><Relationship Id="rId15" Type="http://schemas.openxmlformats.org/officeDocument/2006/relationships/image" Target="../media/image25.png"/><Relationship Id="rId10" Type="http://schemas.openxmlformats.org/officeDocument/2006/relationships/hyperlink" Target="https://www.youtube.com/@pulsez.official" TargetMode="External"/><Relationship Id="rId19" Type="http://schemas.openxmlformats.org/officeDocument/2006/relationships/image" Target="../media/image29.png"/><Relationship Id="rId4" Type="http://schemas.openxmlformats.org/officeDocument/2006/relationships/image" Target="../media/image20.svg"/><Relationship Id="rId9" Type="http://schemas.openxmlformats.org/officeDocument/2006/relationships/hyperlink" Target="https://www.linkedin.com/company/106328287/admin/dashboard/" TargetMode="External"/><Relationship Id="rId14" Type="http://schemas.openxmlformats.org/officeDocument/2006/relationships/image" Target="../media/image24.svg"/></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2.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4.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5.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tiktok.com/@pulsez.official" TargetMode="External"/><Relationship Id="rId18" Type="http://schemas.openxmlformats.org/officeDocument/2006/relationships/image" Target="../media/image10.svg"/><Relationship Id="rId3" Type="http://schemas.openxmlformats.org/officeDocument/2006/relationships/image" Target="../media/image2.png"/><Relationship Id="rId21"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hyperlink" Target="https://www.youtube.com/@pulsez.official" TargetMode="External"/><Relationship Id="rId17" Type="http://schemas.openxmlformats.org/officeDocument/2006/relationships/image" Target="../media/image9.png"/><Relationship Id="rId2" Type="http://schemas.openxmlformats.org/officeDocument/2006/relationships/image" Target="../media/image15.jpg"/><Relationship Id="rId16" Type="http://schemas.openxmlformats.org/officeDocument/2006/relationships/image" Target="../media/image8.svg"/><Relationship Id="rId20"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hyperlink" Target="https://www.linkedin.com/company/106328287/admin/dashboard/" TargetMode="External"/><Relationship Id="rId5" Type="http://schemas.openxmlformats.org/officeDocument/2006/relationships/image" Target="../media/image4.svg"/><Relationship Id="rId15" Type="http://schemas.openxmlformats.org/officeDocument/2006/relationships/image" Target="../media/image7.png"/><Relationship Id="rId10" Type="http://schemas.openxmlformats.org/officeDocument/2006/relationships/hyperlink" Target="https://www.instagram.com/pulsez.official/" TargetMode="External"/><Relationship Id="rId19"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hyperlink" Target="https://www.facebook.com/profile.php?id=61572445215130" TargetMode="External"/><Relationship Id="rId14" Type="http://schemas.openxmlformats.org/officeDocument/2006/relationships/hyperlink" Target="http://pulse-z.eu/" TargetMode="External"/><Relationship Id="rId22" Type="http://schemas.openxmlformats.org/officeDocument/2006/relationships/image" Target="../media/image14.svg"/></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5.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hyperlink" Target="https://www.tiktok.com/@pulsez.official" TargetMode="External"/><Relationship Id="rId18" Type="http://schemas.openxmlformats.org/officeDocument/2006/relationships/image" Target="../media/image26.svg"/><Relationship Id="rId3" Type="http://schemas.openxmlformats.org/officeDocument/2006/relationships/image" Target="../media/image18.png"/><Relationship Id="rId21" Type="http://schemas.openxmlformats.org/officeDocument/2006/relationships/image" Target="../media/image29.png"/><Relationship Id="rId7" Type="http://schemas.openxmlformats.org/officeDocument/2006/relationships/image" Target="../media/image21.png"/><Relationship Id="rId12" Type="http://schemas.openxmlformats.org/officeDocument/2006/relationships/hyperlink" Target="https://www.youtube.com/@pulsez.official" TargetMode="External"/><Relationship Id="rId17" Type="http://schemas.openxmlformats.org/officeDocument/2006/relationships/image" Target="../media/image25.png"/><Relationship Id="rId2" Type="http://schemas.openxmlformats.org/officeDocument/2006/relationships/image" Target="../media/image17.jpg"/><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hyperlink" Target="https://www.linkedin.com/company/106328287/admin/dashboard/" TargetMode="External"/><Relationship Id="rId5" Type="http://schemas.openxmlformats.org/officeDocument/2006/relationships/image" Target="../media/image20.svg"/><Relationship Id="rId15" Type="http://schemas.openxmlformats.org/officeDocument/2006/relationships/image" Target="../media/image23.png"/><Relationship Id="rId10" Type="http://schemas.openxmlformats.org/officeDocument/2006/relationships/hyperlink" Target="https://www.instagram.com/pulsez.official/" TargetMode="External"/><Relationship Id="rId19"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hyperlink" Target="https://www.facebook.com/profile.php?id=61572445215130" TargetMode="External"/><Relationship Id="rId14" Type="http://schemas.openxmlformats.org/officeDocument/2006/relationships/hyperlink" Target="http://pulse-z.eu/" TargetMode="External"/><Relationship Id="rId22" Type="http://schemas.openxmlformats.org/officeDocument/2006/relationships/image" Target="../media/image30.svg"/></Relationships>
</file>

<file path=ppt/slideLayouts/_rels/slideLayout30.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33.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35.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27.pn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image" Target="../media/image22.svg"/><Relationship Id="rId12" Type="http://schemas.openxmlformats.org/officeDocument/2006/relationships/hyperlink" Target="https://www.tiktok.com/@pulsez.official" TargetMode="External"/><Relationship Id="rId17" Type="http://schemas.openxmlformats.org/officeDocument/2006/relationships/image" Target="../media/image26.svg"/><Relationship Id="rId2" Type="http://schemas.openxmlformats.org/officeDocument/2006/relationships/image" Target="../media/image37.jp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youtube.com/@pulsez.official" TargetMode="External"/><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hyperlink" Target="https://www.linkedin.com/company/106328287/admin/dashboard/" TargetMode="External"/><Relationship Id="rId19"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hyperlink" Target="https://www.instagram.com/pulsez.official/" TargetMode="External"/><Relationship Id="rId14" Type="http://schemas.openxmlformats.org/officeDocument/2006/relationships/image" Target="../media/image23.png"/></Relationships>
</file>

<file path=ppt/slideLayouts/_rels/slideLayout38.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1.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6.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38.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0.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9.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1.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1.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1.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1.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1.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facebook.com/profile.php?id=61572445215130" TargetMode="External"/><Relationship Id="rId13" Type="http://schemas.openxmlformats.org/officeDocument/2006/relationships/hyperlink" Target="http://pulse-z.eu/"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hyperlink" Target="https://www.tiktok.com/@pulsez.official" TargetMode="External"/><Relationship Id="rId17" Type="http://schemas.openxmlformats.org/officeDocument/2006/relationships/image" Target="../media/image10.svg"/><Relationship Id="rId2" Type="http://schemas.openxmlformats.org/officeDocument/2006/relationships/image" Target="../media/image1.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youtube.com/@pulsez.official" TargetMode="External"/><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hyperlink" Target="https://www.linkedin.com/company/106328287/admin/dashboard/" TargetMode="External"/><Relationship Id="rId19"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hyperlink" Target="https://www.instagram.com/pulsez.official/" TargetMode="External"/><Relationship Id="rId1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blue and black background&#10;&#10;Description automatically generated">
            <a:extLst>
              <a:ext uri="{FF2B5EF4-FFF2-40B4-BE49-F238E27FC236}">
                <a16:creationId xmlns:a16="http://schemas.microsoft.com/office/drawing/2014/main" id="{899DE529-087B-BA27-B133-E004702560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10" name="Graphic 9">
            <a:extLst>
              <a:ext uri="{FF2B5EF4-FFF2-40B4-BE49-F238E27FC236}">
                <a16:creationId xmlns:a16="http://schemas.microsoft.com/office/drawing/2014/main" id="{CA302123-6C32-EA55-650F-9917D8C331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3813" y="333375"/>
            <a:ext cx="1893225" cy="721792"/>
          </a:xfrm>
          <a:prstGeom prst="rect">
            <a:avLst/>
          </a:prstGeom>
        </p:spPr>
      </p:pic>
      <p:grpSp>
        <p:nvGrpSpPr>
          <p:cNvPr id="6" name="Group 5">
            <a:extLst>
              <a:ext uri="{FF2B5EF4-FFF2-40B4-BE49-F238E27FC236}">
                <a16:creationId xmlns:a16="http://schemas.microsoft.com/office/drawing/2014/main" id="{03C15C4C-67DF-53F1-F642-E8B60D3A5361}"/>
              </a:ext>
            </a:extLst>
          </p:cNvPr>
          <p:cNvGrpSpPr/>
          <p:nvPr userDrawn="1"/>
        </p:nvGrpSpPr>
        <p:grpSpPr>
          <a:xfrm>
            <a:off x="2830130" y="5197038"/>
            <a:ext cx="2664207" cy="1292662"/>
            <a:chOff x="334962" y="3962897"/>
            <a:chExt cx="2664207" cy="1292662"/>
          </a:xfrm>
        </p:grpSpPr>
        <p:pic>
          <p:nvPicPr>
            <p:cNvPr id="7" name="Graphic 6">
              <a:extLst>
                <a:ext uri="{FF2B5EF4-FFF2-40B4-BE49-F238E27FC236}">
                  <a16:creationId xmlns:a16="http://schemas.microsoft.com/office/drawing/2014/main" id="{4267660B-34A3-E314-9803-B780BB189281}"/>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9" name="TextBox 8">
              <a:extLst>
                <a:ext uri="{FF2B5EF4-FFF2-40B4-BE49-F238E27FC236}">
                  <a16:creationId xmlns:a16="http://schemas.microsoft.com/office/drawing/2014/main" id="{1A4B0CF0-299E-4AE8-B991-1DDBE50A5D43}"/>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1" name="TextBox 10">
              <a:extLst>
                <a:ext uri="{FF2B5EF4-FFF2-40B4-BE49-F238E27FC236}">
                  <a16:creationId xmlns:a16="http://schemas.microsoft.com/office/drawing/2014/main" id="{CF903C62-3408-A3D3-8870-9CD9D3C16946}"/>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bg1"/>
                  </a:solidFill>
                </a:rPr>
                <a:t>#PulseZ</a:t>
              </a:r>
              <a:endParaRPr lang="en-US" sz="1200" dirty="0">
                <a:solidFill>
                  <a:schemeClr val="bg1"/>
                </a:solidFill>
              </a:endParaRPr>
            </a:p>
          </p:txBody>
        </p:sp>
        <p:pic>
          <p:nvPicPr>
            <p:cNvPr id="12" name="Graphic 11">
              <a:extLst>
                <a:ext uri="{FF2B5EF4-FFF2-40B4-BE49-F238E27FC236}">
                  <a16:creationId xmlns:a16="http://schemas.microsoft.com/office/drawing/2014/main" id="{F08E6109-194A-A841-4B38-192786367A76}"/>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3" name="Graphic 12">
              <a:extLst>
                <a:ext uri="{FF2B5EF4-FFF2-40B4-BE49-F238E27FC236}">
                  <a16:creationId xmlns:a16="http://schemas.microsoft.com/office/drawing/2014/main" id="{EB27328A-93D8-FCCB-CF66-C103425DCDEC}"/>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4" name="Graphic 13">
              <a:extLst>
                <a:ext uri="{FF2B5EF4-FFF2-40B4-BE49-F238E27FC236}">
                  <a16:creationId xmlns:a16="http://schemas.microsoft.com/office/drawing/2014/main" id="{A7FE0BDE-77AE-A528-B5C8-1E4AE99ABFA3}"/>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15" name="Graphic 14">
              <a:extLst>
                <a:ext uri="{FF2B5EF4-FFF2-40B4-BE49-F238E27FC236}">
                  <a16:creationId xmlns:a16="http://schemas.microsoft.com/office/drawing/2014/main" id="{675AB052-BB68-738C-3E30-18105EDB8F40}"/>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378913024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2"/>
      </p:bgRef>
    </p:bg>
    <p:spTree>
      <p:nvGrpSpPr>
        <p:cNvPr id="1" name=""/>
        <p:cNvGrpSpPr/>
        <p:nvPr/>
      </p:nvGrpSpPr>
      <p:grpSpPr>
        <a:xfrm>
          <a:off x="0" y="0"/>
          <a:ext cx="0" cy="0"/>
          <a:chOff x="0" y="0"/>
          <a:chExt cx="0" cy="0"/>
        </a:xfrm>
      </p:grpSpPr>
      <p:pic>
        <p:nvPicPr>
          <p:cNvPr id="11" name="Picture 10" descr="A blue square with white dots&#10;&#10;Description automatically generated with medium confidence">
            <a:extLst>
              <a:ext uri="{FF2B5EF4-FFF2-40B4-BE49-F238E27FC236}">
                <a16:creationId xmlns:a16="http://schemas.microsoft.com/office/drawing/2014/main" id="{BF66C4D4-491E-0CF9-24DD-B42DDEC1EA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234B3C-AF8A-6762-5A3F-69C1E935EE6B}"/>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2045620"/>
            <a:ext cx="4927600" cy="3897312"/>
          </a:xfrm>
        </p:spPr>
        <p:txBody>
          <a:bodyPr>
            <a:normAutofit/>
          </a:bodyPr>
          <a:lstStyle>
            <a:lvl1pPr marL="457200" indent="-457200">
              <a:buClr>
                <a:schemeClr val="accent1"/>
              </a:buClr>
              <a:buSzPct val="150000"/>
              <a:buFont typeface="+mj-lt"/>
              <a:buAutoNum type="arabicPeriod"/>
              <a:defRPr sz="16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a:p>
            <a:pPr lvl="0"/>
            <a:r>
              <a:rPr lang="en-US" dirty="0"/>
              <a:t>Click to edit topic 2</a:t>
            </a:r>
          </a:p>
          <a:p>
            <a:pPr lvl="0"/>
            <a:r>
              <a:rPr lang="en-US" dirty="0"/>
              <a:t>Click to edit topic 3</a:t>
            </a:r>
          </a:p>
          <a:p>
            <a:pPr lvl="0"/>
            <a:r>
              <a:rPr lang="en-US" dirty="0"/>
              <a:t>Click to edit topic 4</a:t>
            </a:r>
          </a:p>
          <a:p>
            <a:pPr lvl="0"/>
            <a:r>
              <a:rPr lang="en-US" dirty="0"/>
              <a:t>Click to edit topic 5</a:t>
            </a:r>
          </a:p>
        </p:txBody>
      </p:sp>
      <p:pic>
        <p:nvPicPr>
          <p:cNvPr id="16" name="Graphic 7">
            <a:extLst>
              <a:ext uri="{FF2B5EF4-FFF2-40B4-BE49-F238E27FC236}">
                <a16:creationId xmlns:a16="http://schemas.microsoft.com/office/drawing/2014/main" id="{09FA143D-FBAF-5981-664A-6E98CF098F4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12" name="Graphic 11">
            <a:extLst>
              <a:ext uri="{FF2B5EF4-FFF2-40B4-BE49-F238E27FC236}">
                <a16:creationId xmlns:a16="http://schemas.microsoft.com/office/drawing/2014/main" id="{92507314-6503-0C8C-ECF2-FA1E48CA96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963" y="333375"/>
            <a:ext cx="1593735" cy="607611"/>
          </a:xfrm>
          <a:prstGeom prst="rect">
            <a:avLst/>
          </a:prstGeom>
        </p:spPr>
      </p:pic>
      <p:grpSp>
        <p:nvGrpSpPr>
          <p:cNvPr id="5" name="Group 4">
            <a:extLst>
              <a:ext uri="{FF2B5EF4-FFF2-40B4-BE49-F238E27FC236}">
                <a16:creationId xmlns:a16="http://schemas.microsoft.com/office/drawing/2014/main" id="{62FF9B4E-7EBD-A225-53B2-9476E0AA69CB}"/>
              </a:ext>
            </a:extLst>
          </p:cNvPr>
          <p:cNvGrpSpPr/>
          <p:nvPr userDrawn="1"/>
        </p:nvGrpSpPr>
        <p:grpSpPr>
          <a:xfrm>
            <a:off x="2243390" y="5159457"/>
            <a:ext cx="2664207" cy="1292662"/>
            <a:chOff x="334962" y="3962897"/>
            <a:chExt cx="2664207" cy="1292662"/>
          </a:xfrm>
        </p:grpSpPr>
        <p:pic>
          <p:nvPicPr>
            <p:cNvPr id="7" name="Graphic 6">
              <a:extLst>
                <a:ext uri="{FF2B5EF4-FFF2-40B4-BE49-F238E27FC236}">
                  <a16:creationId xmlns:a16="http://schemas.microsoft.com/office/drawing/2014/main" id="{4D0F8383-14C6-62C0-D5BA-509C2C569303}"/>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8" name="TextBox 7">
              <a:extLst>
                <a:ext uri="{FF2B5EF4-FFF2-40B4-BE49-F238E27FC236}">
                  <a16:creationId xmlns:a16="http://schemas.microsoft.com/office/drawing/2014/main" id="{565994CD-8D2B-764C-36D6-400BD5809C76}"/>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0" name="TextBox 9">
              <a:extLst>
                <a:ext uri="{FF2B5EF4-FFF2-40B4-BE49-F238E27FC236}">
                  <a16:creationId xmlns:a16="http://schemas.microsoft.com/office/drawing/2014/main" id="{149B2693-0196-A179-42AC-DD0C52C6EEEA}"/>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3" name="Graphic 12">
              <a:extLst>
                <a:ext uri="{FF2B5EF4-FFF2-40B4-BE49-F238E27FC236}">
                  <a16:creationId xmlns:a16="http://schemas.microsoft.com/office/drawing/2014/main" id="{E61D3B6D-7A7A-FCB2-A46C-84A6315A9E52}"/>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4" name="Graphic 13">
              <a:extLst>
                <a:ext uri="{FF2B5EF4-FFF2-40B4-BE49-F238E27FC236}">
                  <a16:creationId xmlns:a16="http://schemas.microsoft.com/office/drawing/2014/main" id="{A4D5A30D-6425-6BAA-5CA3-B8F16487CBA6}"/>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5" name="Graphic 14">
              <a:extLst>
                <a:ext uri="{FF2B5EF4-FFF2-40B4-BE49-F238E27FC236}">
                  <a16:creationId xmlns:a16="http://schemas.microsoft.com/office/drawing/2014/main" id="{3D76233E-3441-19E7-338F-8A72F26F51C2}"/>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17" name="Graphic 16">
              <a:extLst>
                <a:ext uri="{FF2B5EF4-FFF2-40B4-BE49-F238E27FC236}">
                  <a16:creationId xmlns:a16="http://schemas.microsoft.com/office/drawing/2014/main" id="{24FA56F0-EFEC-D440-9AD4-BE6171783B17}"/>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69294899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slide">
    <p:bg>
      <p:bgRef idx="1001">
        <a:schemeClr val="bg2"/>
      </p:bgRef>
    </p:bg>
    <p:spTree>
      <p:nvGrpSpPr>
        <p:cNvPr id="1" name=""/>
        <p:cNvGrpSpPr/>
        <p:nvPr/>
      </p:nvGrpSpPr>
      <p:grpSpPr>
        <a:xfrm>
          <a:off x="0" y="0"/>
          <a:ext cx="0" cy="0"/>
          <a:chOff x="0" y="0"/>
          <a:chExt cx="0" cy="0"/>
        </a:xfrm>
      </p:grpSpPr>
      <p:pic>
        <p:nvPicPr>
          <p:cNvPr id="2" name="Picture 1" descr="A blue square with white dots&#10;&#10;Description automatically generated with medium confidence">
            <a:extLst>
              <a:ext uri="{FF2B5EF4-FFF2-40B4-BE49-F238E27FC236}">
                <a16:creationId xmlns:a16="http://schemas.microsoft.com/office/drawing/2014/main" id="{60CB8CBA-2258-1E89-503E-4D3A946C0A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1612487"/>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4" name="Text Placeholder 3">
            <a:extLst>
              <a:ext uri="{FF2B5EF4-FFF2-40B4-BE49-F238E27FC236}">
                <a16:creationId xmlns:a16="http://schemas.microsoft.com/office/drawing/2014/main" id="{2E5037E0-0CB5-84BF-F256-1C8FBDF5BB4A}"/>
              </a:ext>
            </a:extLst>
          </p:cNvPr>
          <p:cNvSpPr>
            <a:spLocks noGrp="1"/>
          </p:cNvSpPr>
          <p:nvPr>
            <p:ph type="body" sz="quarter" idx="11" hasCustomPrompt="1"/>
          </p:nvPr>
        </p:nvSpPr>
        <p:spPr>
          <a:xfrm>
            <a:off x="5546724" y="1973346"/>
            <a:ext cx="4968875" cy="565317"/>
          </a:xfrm>
        </p:spPr>
        <p:txBody>
          <a:bodyPr>
            <a:normAutofit/>
          </a:bodyPr>
          <a:lstStyle>
            <a:lvl1pPr marL="0" indent="0">
              <a:buNone/>
              <a:defRPr sz="1300"/>
            </a:lvl1pPr>
          </a:lstStyle>
          <a:p>
            <a:pPr lvl="0"/>
            <a:r>
              <a:rPr lang="en-US" dirty="0"/>
              <a:t>Click to edit topic description</a:t>
            </a:r>
          </a:p>
        </p:txBody>
      </p:sp>
      <p:sp>
        <p:nvSpPr>
          <p:cNvPr id="7" name="Text Placeholder 8">
            <a:extLst>
              <a:ext uri="{FF2B5EF4-FFF2-40B4-BE49-F238E27FC236}">
                <a16:creationId xmlns:a16="http://schemas.microsoft.com/office/drawing/2014/main" id="{90D2F066-77B6-7665-E81A-9125D4177B53}"/>
              </a:ext>
            </a:extLst>
          </p:cNvPr>
          <p:cNvSpPr>
            <a:spLocks noGrp="1"/>
          </p:cNvSpPr>
          <p:nvPr>
            <p:ph type="body" sz="quarter" idx="12" hasCustomPrompt="1"/>
          </p:nvPr>
        </p:nvSpPr>
        <p:spPr>
          <a:xfrm>
            <a:off x="5557838" y="292494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8" name="Text Placeholder 3">
            <a:extLst>
              <a:ext uri="{FF2B5EF4-FFF2-40B4-BE49-F238E27FC236}">
                <a16:creationId xmlns:a16="http://schemas.microsoft.com/office/drawing/2014/main" id="{D4E31504-FAFF-1AFF-A235-E9E4DE83D901}"/>
              </a:ext>
            </a:extLst>
          </p:cNvPr>
          <p:cNvSpPr>
            <a:spLocks noGrp="1"/>
          </p:cNvSpPr>
          <p:nvPr>
            <p:ph type="body" sz="quarter" idx="13" hasCustomPrompt="1"/>
          </p:nvPr>
        </p:nvSpPr>
        <p:spPr>
          <a:xfrm>
            <a:off x="5546724" y="3285803"/>
            <a:ext cx="4968875" cy="565317"/>
          </a:xfrm>
        </p:spPr>
        <p:txBody>
          <a:bodyPr>
            <a:normAutofit/>
          </a:bodyPr>
          <a:lstStyle>
            <a:lvl1pPr marL="0" indent="0">
              <a:buNone/>
              <a:defRPr sz="1300"/>
            </a:lvl1pPr>
          </a:lstStyle>
          <a:p>
            <a:pPr lvl="0"/>
            <a:r>
              <a:rPr lang="en-US" dirty="0"/>
              <a:t>Click to edit topic description</a:t>
            </a:r>
          </a:p>
        </p:txBody>
      </p:sp>
      <p:sp>
        <p:nvSpPr>
          <p:cNvPr id="10" name="Text Placeholder 8">
            <a:extLst>
              <a:ext uri="{FF2B5EF4-FFF2-40B4-BE49-F238E27FC236}">
                <a16:creationId xmlns:a16="http://schemas.microsoft.com/office/drawing/2014/main" id="{D512B05D-8F7E-592C-65FB-9F72A6451487}"/>
              </a:ext>
            </a:extLst>
          </p:cNvPr>
          <p:cNvSpPr>
            <a:spLocks noGrp="1"/>
          </p:cNvSpPr>
          <p:nvPr>
            <p:ph type="body" sz="quarter" idx="14" hasCustomPrompt="1"/>
          </p:nvPr>
        </p:nvSpPr>
        <p:spPr>
          <a:xfrm>
            <a:off x="5557838" y="436510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12" name="Text Placeholder 3">
            <a:extLst>
              <a:ext uri="{FF2B5EF4-FFF2-40B4-BE49-F238E27FC236}">
                <a16:creationId xmlns:a16="http://schemas.microsoft.com/office/drawing/2014/main" id="{6E6DC051-5522-4F20-E853-0D5CA4B141F2}"/>
              </a:ext>
            </a:extLst>
          </p:cNvPr>
          <p:cNvSpPr>
            <a:spLocks noGrp="1"/>
          </p:cNvSpPr>
          <p:nvPr>
            <p:ph type="body" sz="quarter" idx="15" hasCustomPrompt="1"/>
          </p:nvPr>
        </p:nvSpPr>
        <p:spPr>
          <a:xfrm>
            <a:off x="5546724" y="4725963"/>
            <a:ext cx="4968875" cy="565317"/>
          </a:xfrm>
        </p:spPr>
        <p:txBody>
          <a:bodyPr>
            <a:normAutofit/>
          </a:bodyPr>
          <a:lstStyle>
            <a:lvl1pPr marL="0" indent="0">
              <a:buNone/>
              <a:defRPr sz="1300"/>
            </a:lvl1pPr>
          </a:lstStyle>
          <a:p>
            <a:pPr lvl="0"/>
            <a:r>
              <a:rPr lang="en-US" dirty="0"/>
              <a:t>Click to edit topic description</a:t>
            </a:r>
          </a:p>
        </p:txBody>
      </p:sp>
      <p:sp>
        <p:nvSpPr>
          <p:cNvPr id="21" name="TextBox 20">
            <a:extLst>
              <a:ext uri="{FF2B5EF4-FFF2-40B4-BE49-F238E27FC236}">
                <a16:creationId xmlns:a16="http://schemas.microsoft.com/office/drawing/2014/main" id="{315E199F-7967-B0AC-59F7-4CECB84FAAB7}"/>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pic>
        <p:nvPicPr>
          <p:cNvPr id="22" name="Graphic 7">
            <a:extLst>
              <a:ext uri="{FF2B5EF4-FFF2-40B4-BE49-F238E27FC236}">
                <a16:creationId xmlns:a16="http://schemas.microsoft.com/office/drawing/2014/main" id="{E2C6A612-6A5C-ED18-8F33-9591778E83F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3" name="Graphic 2">
            <a:extLst>
              <a:ext uri="{FF2B5EF4-FFF2-40B4-BE49-F238E27FC236}">
                <a16:creationId xmlns:a16="http://schemas.microsoft.com/office/drawing/2014/main" id="{D2DEF408-2EA4-C8DD-7189-7D7C728AE4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963" y="333375"/>
            <a:ext cx="1593735" cy="607611"/>
          </a:xfrm>
          <a:prstGeom prst="rect">
            <a:avLst/>
          </a:prstGeom>
        </p:spPr>
      </p:pic>
      <p:grpSp>
        <p:nvGrpSpPr>
          <p:cNvPr id="13" name="Group 12">
            <a:extLst>
              <a:ext uri="{FF2B5EF4-FFF2-40B4-BE49-F238E27FC236}">
                <a16:creationId xmlns:a16="http://schemas.microsoft.com/office/drawing/2014/main" id="{A639B048-01EA-D985-1871-6C1993584FD6}"/>
              </a:ext>
            </a:extLst>
          </p:cNvPr>
          <p:cNvGrpSpPr/>
          <p:nvPr userDrawn="1"/>
        </p:nvGrpSpPr>
        <p:grpSpPr>
          <a:xfrm>
            <a:off x="2281490" y="5197038"/>
            <a:ext cx="2664207" cy="1292662"/>
            <a:chOff x="334962" y="3962897"/>
            <a:chExt cx="2664207" cy="1292662"/>
          </a:xfrm>
        </p:grpSpPr>
        <p:pic>
          <p:nvPicPr>
            <p:cNvPr id="14" name="Graphic 13">
              <a:extLst>
                <a:ext uri="{FF2B5EF4-FFF2-40B4-BE49-F238E27FC236}">
                  <a16:creationId xmlns:a16="http://schemas.microsoft.com/office/drawing/2014/main" id="{E6C7731E-5A05-F5CC-88DA-ABD2CD905EF3}"/>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5" name="TextBox 14">
              <a:extLst>
                <a:ext uri="{FF2B5EF4-FFF2-40B4-BE49-F238E27FC236}">
                  <a16:creationId xmlns:a16="http://schemas.microsoft.com/office/drawing/2014/main" id="{48464664-36A3-E3D8-9790-68F02CF74120}"/>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6" name="TextBox 15">
              <a:extLst>
                <a:ext uri="{FF2B5EF4-FFF2-40B4-BE49-F238E27FC236}">
                  <a16:creationId xmlns:a16="http://schemas.microsoft.com/office/drawing/2014/main" id="{8A1D3926-AC0A-01B9-F461-105DF033B723}"/>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7" name="Graphic 16">
              <a:extLst>
                <a:ext uri="{FF2B5EF4-FFF2-40B4-BE49-F238E27FC236}">
                  <a16:creationId xmlns:a16="http://schemas.microsoft.com/office/drawing/2014/main" id="{8505350C-65B2-0F07-0141-2B6B09881371}"/>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8" name="Graphic 17">
              <a:extLst>
                <a:ext uri="{FF2B5EF4-FFF2-40B4-BE49-F238E27FC236}">
                  <a16:creationId xmlns:a16="http://schemas.microsoft.com/office/drawing/2014/main" id="{6B342E16-60BC-E2BF-0213-FE25D2D105F1}"/>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9" name="Graphic 18">
              <a:extLst>
                <a:ext uri="{FF2B5EF4-FFF2-40B4-BE49-F238E27FC236}">
                  <a16:creationId xmlns:a16="http://schemas.microsoft.com/office/drawing/2014/main" id="{3FC8BF1B-EFD8-A3F7-37A3-621BE960F408}"/>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0" name="Graphic 19">
              <a:extLst>
                <a:ext uri="{FF2B5EF4-FFF2-40B4-BE49-F238E27FC236}">
                  <a16:creationId xmlns:a16="http://schemas.microsoft.com/office/drawing/2014/main" id="{F95BC84C-0C22-BCFE-6504-32E2B07608FD}"/>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328929519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Chapter Slide">
    <p:spTree>
      <p:nvGrpSpPr>
        <p:cNvPr id="1" name=""/>
        <p:cNvGrpSpPr/>
        <p:nvPr/>
      </p:nvGrpSpPr>
      <p:grpSpPr>
        <a:xfrm>
          <a:off x="0" y="0"/>
          <a:ext cx="0" cy="0"/>
          <a:chOff x="0" y="0"/>
          <a:chExt cx="0" cy="0"/>
        </a:xfrm>
      </p:grpSpPr>
      <p:pic>
        <p:nvPicPr>
          <p:cNvPr id="6" name="Picture 5" descr="A blue and white logo&#10;&#10;Description automatically generated">
            <a:extLst>
              <a:ext uri="{FF2B5EF4-FFF2-40B4-BE49-F238E27FC236}">
                <a16:creationId xmlns:a16="http://schemas.microsoft.com/office/drawing/2014/main" id="{8F72ED4E-F148-7B3F-1353-2B57CE4A43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885992" y="1440551"/>
            <a:ext cx="4857372" cy="1988449"/>
          </a:xfrm>
        </p:spPr>
        <p:txBody>
          <a:bodyPr anchor="b">
            <a:noAutofit/>
          </a:bodyPr>
          <a:lstStyle>
            <a:lvl1pPr algn="l">
              <a:defRPr sz="5400">
                <a:solidFill>
                  <a:schemeClr val="tx1"/>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885992" y="3447662"/>
            <a:ext cx="4857372" cy="192282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chapter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5" name="Picture 4" descr="Blue text on a black background&#10;&#10;Description automatically generated">
            <a:extLst>
              <a:ext uri="{FF2B5EF4-FFF2-40B4-BE49-F238E27FC236}">
                <a16:creationId xmlns:a16="http://schemas.microsoft.com/office/drawing/2014/main" id="{6DCF5D80-BEBA-A2C9-6200-65A4A21DAD1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4608" y="6124736"/>
            <a:ext cx="1636820" cy="365195"/>
          </a:xfrm>
          <a:prstGeom prst="rect">
            <a:avLst/>
          </a:prstGeom>
        </p:spPr>
      </p:pic>
      <p:pic>
        <p:nvPicPr>
          <p:cNvPr id="10" name="Graphic 9">
            <a:extLst>
              <a:ext uri="{FF2B5EF4-FFF2-40B4-BE49-F238E27FC236}">
                <a16:creationId xmlns:a16="http://schemas.microsoft.com/office/drawing/2014/main" id="{4337FA02-815D-9F3C-D28B-0561448A7C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16" name="Group 15">
            <a:extLst>
              <a:ext uri="{FF2B5EF4-FFF2-40B4-BE49-F238E27FC236}">
                <a16:creationId xmlns:a16="http://schemas.microsoft.com/office/drawing/2014/main" id="{CF6EBF7B-1E05-4FCD-CAC6-FF74B6C03E44}"/>
              </a:ext>
            </a:extLst>
          </p:cNvPr>
          <p:cNvGrpSpPr/>
          <p:nvPr userDrawn="1"/>
        </p:nvGrpSpPr>
        <p:grpSpPr>
          <a:xfrm>
            <a:off x="2811462" y="5197269"/>
            <a:ext cx="2664207" cy="1292662"/>
            <a:chOff x="334962" y="3962897"/>
            <a:chExt cx="2664207" cy="1292662"/>
          </a:xfrm>
        </p:grpSpPr>
        <p:pic>
          <p:nvPicPr>
            <p:cNvPr id="17" name="Graphic 16">
              <a:extLst>
                <a:ext uri="{FF2B5EF4-FFF2-40B4-BE49-F238E27FC236}">
                  <a16:creationId xmlns:a16="http://schemas.microsoft.com/office/drawing/2014/main" id="{9F32351C-ECD0-CAA7-5BFF-F9D772050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8" name="TextBox 17">
              <a:extLst>
                <a:ext uri="{FF2B5EF4-FFF2-40B4-BE49-F238E27FC236}">
                  <a16:creationId xmlns:a16="http://schemas.microsoft.com/office/drawing/2014/main" id="{1A611FC2-6107-B47B-27AA-DEBF45408BE1}"/>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9" name="TextBox 18">
              <a:extLst>
                <a:ext uri="{FF2B5EF4-FFF2-40B4-BE49-F238E27FC236}">
                  <a16:creationId xmlns:a16="http://schemas.microsoft.com/office/drawing/2014/main" id="{C301AEBB-568C-C044-13FC-857EB4177E6D}"/>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20" name="Graphic 19">
              <a:extLst>
                <a:ext uri="{FF2B5EF4-FFF2-40B4-BE49-F238E27FC236}">
                  <a16:creationId xmlns:a16="http://schemas.microsoft.com/office/drawing/2014/main" id="{AF63EDD9-DFF3-187C-8FDD-E5737ADA68A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21" name="Graphic 20">
              <a:extLst>
                <a:ext uri="{FF2B5EF4-FFF2-40B4-BE49-F238E27FC236}">
                  <a16:creationId xmlns:a16="http://schemas.microsoft.com/office/drawing/2014/main" id="{3B73862F-66FB-FCD0-1F42-4F3E255838C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22" name="Graphic 21">
              <a:extLst>
                <a:ext uri="{FF2B5EF4-FFF2-40B4-BE49-F238E27FC236}">
                  <a16:creationId xmlns:a16="http://schemas.microsoft.com/office/drawing/2014/main" id="{6AEE27B6-4C95-D471-D246-7EB27E87E06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23" name="Graphic 22">
              <a:extLst>
                <a:ext uri="{FF2B5EF4-FFF2-40B4-BE49-F238E27FC236}">
                  <a16:creationId xmlns:a16="http://schemas.microsoft.com/office/drawing/2014/main" id="{2B860F0B-1B51-B11C-CC3A-EA05623A15BC}"/>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386970496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Chapter Slide">
    <p:spTree>
      <p:nvGrpSpPr>
        <p:cNvPr id="1" name=""/>
        <p:cNvGrpSpPr/>
        <p:nvPr/>
      </p:nvGrpSpPr>
      <p:grpSpPr>
        <a:xfrm>
          <a:off x="0" y="0"/>
          <a:ext cx="0" cy="0"/>
          <a:chOff x="0" y="0"/>
          <a:chExt cx="0" cy="0"/>
        </a:xfrm>
      </p:grpSpPr>
      <p:pic>
        <p:nvPicPr>
          <p:cNvPr id="8" name="Picture 7" descr="A white background with black lines&#10;&#10;Description automatically generated">
            <a:extLst>
              <a:ext uri="{FF2B5EF4-FFF2-40B4-BE49-F238E27FC236}">
                <a16:creationId xmlns:a16="http://schemas.microsoft.com/office/drawing/2014/main" id="{06C05337-FF10-4C43-EB1B-31A591BD95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1530496" y="2124222"/>
            <a:ext cx="6909830" cy="1618381"/>
          </a:xfrm>
        </p:spPr>
        <p:txBody>
          <a:bodyPr anchor="b">
            <a:noAutofit/>
          </a:bodyPr>
          <a:lstStyle>
            <a:lvl1pPr algn="l">
              <a:defRPr sz="5400">
                <a:solidFill>
                  <a:schemeClr val="accent2"/>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1530496"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4" name="Graphic 3">
            <a:extLst>
              <a:ext uri="{FF2B5EF4-FFF2-40B4-BE49-F238E27FC236}">
                <a16:creationId xmlns:a16="http://schemas.microsoft.com/office/drawing/2014/main" id="{00DFD7EC-4395-2A6D-A9B2-896B3375DA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4963" y="333375"/>
            <a:ext cx="1592430" cy="607113"/>
          </a:xfrm>
          <a:prstGeom prst="rect">
            <a:avLst/>
          </a:prstGeom>
        </p:spPr>
      </p:pic>
      <p:grpSp>
        <p:nvGrpSpPr>
          <p:cNvPr id="7" name="Group 6">
            <a:extLst>
              <a:ext uri="{FF2B5EF4-FFF2-40B4-BE49-F238E27FC236}">
                <a16:creationId xmlns:a16="http://schemas.microsoft.com/office/drawing/2014/main" id="{2270BCDA-3E64-721D-33CB-6C3056541E69}"/>
              </a:ext>
            </a:extLst>
          </p:cNvPr>
          <p:cNvGrpSpPr/>
          <p:nvPr userDrawn="1"/>
        </p:nvGrpSpPr>
        <p:grpSpPr>
          <a:xfrm>
            <a:off x="10187622" y="4557257"/>
            <a:ext cx="2664207" cy="1292662"/>
            <a:chOff x="334962" y="3962897"/>
            <a:chExt cx="2664207" cy="1292662"/>
          </a:xfrm>
        </p:grpSpPr>
        <p:pic>
          <p:nvPicPr>
            <p:cNvPr id="9" name="Graphic 8">
              <a:extLst>
                <a:ext uri="{FF2B5EF4-FFF2-40B4-BE49-F238E27FC236}">
                  <a16:creationId xmlns:a16="http://schemas.microsoft.com/office/drawing/2014/main" id="{862B8436-8F5F-81EC-228B-DF0534E6A8E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115" y="4662722"/>
              <a:ext cx="144000" cy="144000"/>
            </a:xfrm>
            <a:prstGeom prst="rect">
              <a:avLst/>
            </a:prstGeom>
          </p:spPr>
        </p:pic>
        <p:sp>
          <p:nvSpPr>
            <p:cNvPr id="10" name="TextBox 9">
              <a:extLst>
                <a:ext uri="{FF2B5EF4-FFF2-40B4-BE49-F238E27FC236}">
                  <a16:creationId xmlns:a16="http://schemas.microsoft.com/office/drawing/2014/main" id="{60089BDE-C071-7C20-758B-5D52BC519F86}"/>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7">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1" name="TextBox 10">
              <a:extLst>
                <a:ext uri="{FF2B5EF4-FFF2-40B4-BE49-F238E27FC236}">
                  <a16:creationId xmlns:a16="http://schemas.microsoft.com/office/drawing/2014/main" id="{0248912B-9F8D-F95E-CDF0-DBBD37D643E1}"/>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2"/>
                </a:rPr>
                <a:t>pulse-z.eu</a:t>
              </a:r>
              <a:r>
                <a:rPr lang="pl-PL" sz="1200" dirty="0"/>
                <a:t>   </a:t>
              </a:r>
              <a:r>
                <a:rPr lang="pl-PL" sz="1200" dirty="0">
                  <a:solidFill>
                    <a:schemeClr val="tx1"/>
                  </a:solidFill>
                </a:rPr>
                <a:t>#PulseZ</a:t>
              </a:r>
              <a:endParaRPr lang="en-US" sz="1200" dirty="0">
                <a:solidFill>
                  <a:schemeClr val="tx1"/>
                </a:solidFill>
              </a:endParaRPr>
            </a:p>
          </p:txBody>
        </p:sp>
        <p:pic>
          <p:nvPicPr>
            <p:cNvPr id="12" name="Graphic 11">
              <a:extLst>
                <a:ext uri="{FF2B5EF4-FFF2-40B4-BE49-F238E27FC236}">
                  <a16:creationId xmlns:a16="http://schemas.microsoft.com/office/drawing/2014/main" id="{71570699-5460-CCBF-636C-97EEE681424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42495" y="4308310"/>
              <a:ext cx="144000" cy="144000"/>
            </a:xfrm>
            <a:prstGeom prst="rect">
              <a:avLst/>
            </a:prstGeom>
          </p:spPr>
        </p:pic>
        <p:pic>
          <p:nvPicPr>
            <p:cNvPr id="13" name="Graphic 12">
              <a:extLst>
                <a:ext uri="{FF2B5EF4-FFF2-40B4-BE49-F238E27FC236}">
                  <a16:creationId xmlns:a16="http://schemas.microsoft.com/office/drawing/2014/main" id="{A4634470-8E92-9CEC-8E80-97EA2225BDA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42495" y="4492457"/>
              <a:ext cx="144000" cy="144000"/>
            </a:xfrm>
            <a:prstGeom prst="rect">
              <a:avLst/>
            </a:prstGeom>
          </p:spPr>
        </p:pic>
        <p:pic>
          <p:nvPicPr>
            <p:cNvPr id="14" name="Graphic 13">
              <a:extLst>
                <a:ext uri="{FF2B5EF4-FFF2-40B4-BE49-F238E27FC236}">
                  <a16:creationId xmlns:a16="http://schemas.microsoft.com/office/drawing/2014/main" id="{BF073BB4-A4D6-E249-9DC0-69170F95D9F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42495" y="4860757"/>
              <a:ext cx="144000" cy="144000"/>
            </a:xfrm>
            <a:prstGeom prst="rect">
              <a:avLst/>
            </a:prstGeom>
          </p:spPr>
        </p:pic>
        <p:pic>
          <p:nvPicPr>
            <p:cNvPr id="15" name="Graphic 14">
              <a:extLst>
                <a:ext uri="{FF2B5EF4-FFF2-40B4-BE49-F238E27FC236}">
                  <a16:creationId xmlns:a16="http://schemas.microsoft.com/office/drawing/2014/main" id="{D97A1F7A-8FA0-4B12-6F12-3A0645F341B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38490" y="5042367"/>
              <a:ext cx="144000" cy="144000"/>
            </a:xfrm>
            <a:prstGeom prst="rect">
              <a:avLst/>
            </a:prstGeom>
          </p:spPr>
        </p:pic>
      </p:grpSp>
      <p:pic>
        <p:nvPicPr>
          <p:cNvPr id="16" name="Picture 15" descr="Blue text on a black background&#10;&#10;Description automatically generated">
            <a:extLst>
              <a:ext uri="{FF2B5EF4-FFF2-40B4-BE49-F238E27FC236}">
                <a16:creationId xmlns:a16="http://schemas.microsoft.com/office/drawing/2014/main" id="{B5B30B5C-1C53-4E27-511D-1A221C3CFFBF}"/>
              </a:ext>
            </a:extLst>
          </p:cNvPr>
          <p:cNvPicPr>
            <a:picLocks noChangeAspect="1"/>
          </p:cNvPicPr>
          <p:nvPr userDrawn="1"/>
        </p:nvPicPr>
        <p:blipFill>
          <a:blip r:embed="rId21" cstate="screen">
            <a:extLst>
              <a:ext uri="{28A0092B-C50C-407E-A947-70E740481C1C}">
                <a14:useLocalDpi xmlns:a14="http://schemas.microsoft.com/office/drawing/2010/main" val="0"/>
              </a:ext>
            </a:extLst>
          </a:blip>
          <a:stretch>
            <a:fillRect/>
          </a:stretch>
        </p:blipFill>
        <p:spPr>
          <a:xfrm>
            <a:off x="10264608" y="6124736"/>
            <a:ext cx="1636820" cy="365195"/>
          </a:xfrm>
          <a:prstGeom prst="rect">
            <a:avLst/>
          </a:prstGeom>
        </p:spPr>
      </p:pic>
    </p:spTree>
    <p:extLst>
      <p:ext uri="{BB962C8B-B14F-4D97-AF65-F5344CB8AC3E}">
        <p14:creationId xmlns:p14="http://schemas.microsoft.com/office/powerpoint/2010/main" val="427744876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Chapter Slide">
    <p:spTree>
      <p:nvGrpSpPr>
        <p:cNvPr id="1" name=""/>
        <p:cNvGrpSpPr/>
        <p:nvPr/>
      </p:nvGrpSpPr>
      <p:grpSpPr>
        <a:xfrm>
          <a:off x="0" y="0"/>
          <a:ext cx="0" cy="0"/>
          <a:chOff x="0" y="0"/>
          <a:chExt cx="0" cy="0"/>
        </a:xfrm>
      </p:grpSpPr>
      <p:pic>
        <p:nvPicPr>
          <p:cNvPr id="6" name="Picture 5" descr="A blue and white logo&#10;&#10;Description automatically generated">
            <a:extLst>
              <a:ext uri="{FF2B5EF4-FFF2-40B4-BE49-F238E27FC236}">
                <a16:creationId xmlns:a16="http://schemas.microsoft.com/office/drawing/2014/main" id="{67E7055C-2945-B3B0-55F2-33EFD3CFE9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4947208" y="2124222"/>
            <a:ext cx="6909830" cy="1618381"/>
          </a:xfrm>
        </p:spPr>
        <p:txBody>
          <a:bodyPr anchor="b">
            <a:noAutofit/>
          </a:bodyPr>
          <a:lstStyle>
            <a:lvl1pPr algn="l">
              <a:defRPr sz="5400">
                <a:solidFill>
                  <a:schemeClr val="accent2"/>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4947208"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10" name="Picture 9" descr="Blue text on a black background&#10;&#10;Description automatically generated">
            <a:extLst>
              <a:ext uri="{FF2B5EF4-FFF2-40B4-BE49-F238E27FC236}">
                <a16:creationId xmlns:a16="http://schemas.microsoft.com/office/drawing/2014/main" id="{2A90FEAD-0534-D606-D361-AF18FCADB62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8" name="Graphic 7">
            <a:extLst>
              <a:ext uri="{FF2B5EF4-FFF2-40B4-BE49-F238E27FC236}">
                <a16:creationId xmlns:a16="http://schemas.microsoft.com/office/drawing/2014/main" id="{5FD090E4-5161-A636-59EF-44668A0F655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7" name="Group 6">
            <a:extLst>
              <a:ext uri="{FF2B5EF4-FFF2-40B4-BE49-F238E27FC236}">
                <a16:creationId xmlns:a16="http://schemas.microsoft.com/office/drawing/2014/main" id="{99974E9E-3B4B-62BF-1758-9A0F27E2DE7D}"/>
              </a:ext>
            </a:extLst>
          </p:cNvPr>
          <p:cNvGrpSpPr/>
          <p:nvPr userDrawn="1"/>
        </p:nvGrpSpPr>
        <p:grpSpPr>
          <a:xfrm>
            <a:off x="2864802" y="5203708"/>
            <a:ext cx="2664207" cy="1292662"/>
            <a:chOff x="334962" y="3962897"/>
            <a:chExt cx="2664207" cy="1292662"/>
          </a:xfrm>
        </p:grpSpPr>
        <p:pic>
          <p:nvPicPr>
            <p:cNvPr id="9" name="Graphic 8">
              <a:extLst>
                <a:ext uri="{FF2B5EF4-FFF2-40B4-BE49-F238E27FC236}">
                  <a16:creationId xmlns:a16="http://schemas.microsoft.com/office/drawing/2014/main" id="{39E22907-85AC-59B8-0F45-2FD97E86968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1" name="TextBox 10">
              <a:extLst>
                <a:ext uri="{FF2B5EF4-FFF2-40B4-BE49-F238E27FC236}">
                  <a16:creationId xmlns:a16="http://schemas.microsoft.com/office/drawing/2014/main" id="{4B4A2B9C-0D38-DA80-4B25-94BB7A57F9FB}"/>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2" name="TextBox 11">
              <a:extLst>
                <a:ext uri="{FF2B5EF4-FFF2-40B4-BE49-F238E27FC236}">
                  <a16:creationId xmlns:a16="http://schemas.microsoft.com/office/drawing/2014/main" id="{09FE1A1C-310F-B506-002E-E81009598167}"/>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3" name="Graphic 12">
              <a:extLst>
                <a:ext uri="{FF2B5EF4-FFF2-40B4-BE49-F238E27FC236}">
                  <a16:creationId xmlns:a16="http://schemas.microsoft.com/office/drawing/2014/main" id="{119F08C5-9062-68BA-7DFD-7C73F933406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4" name="Graphic 13">
              <a:extLst>
                <a:ext uri="{FF2B5EF4-FFF2-40B4-BE49-F238E27FC236}">
                  <a16:creationId xmlns:a16="http://schemas.microsoft.com/office/drawing/2014/main" id="{A98292F1-07A8-5C41-623B-5E368B18820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5" name="Graphic 14">
              <a:extLst>
                <a:ext uri="{FF2B5EF4-FFF2-40B4-BE49-F238E27FC236}">
                  <a16:creationId xmlns:a16="http://schemas.microsoft.com/office/drawing/2014/main" id="{1DB07DBE-8ECA-F7B2-5A44-EB054F31A2B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6" name="Graphic 15">
              <a:extLst>
                <a:ext uri="{FF2B5EF4-FFF2-40B4-BE49-F238E27FC236}">
                  <a16:creationId xmlns:a16="http://schemas.microsoft.com/office/drawing/2014/main" id="{46526163-421A-89DA-A11B-E2BF2756F96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1214173149"/>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slide">
    <p:bg>
      <p:bgRef idx="1001">
        <a:schemeClr val="bg2"/>
      </p:bgRef>
    </p:bg>
    <p:spTree>
      <p:nvGrpSpPr>
        <p:cNvPr id="1" name=""/>
        <p:cNvGrpSpPr/>
        <p:nvPr/>
      </p:nvGrpSpPr>
      <p:grpSpPr>
        <a:xfrm>
          <a:off x="0" y="0"/>
          <a:ext cx="0" cy="0"/>
          <a:chOff x="0" y="0"/>
          <a:chExt cx="0" cy="0"/>
        </a:xfrm>
      </p:grpSpPr>
      <p:pic>
        <p:nvPicPr>
          <p:cNvPr id="9" name="Picture 8" descr="A blue background with a number seven&#10;&#10;Description automatically generated">
            <a:extLst>
              <a:ext uri="{FF2B5EF4-FFF2-40B4-BE49-F238E27FC236}">
                <a16:creationId xmlns:a16="http://schemas.microsoft.com/office/drawing/2014/main" id="{DF670E3E-17EC-D8CA-F945-490D0245A7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speaker role</a:t>
            </a:r>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6"/>
                </a:solidFill>
                <a:latin typeface="+mj-lt"/>
              </a:rPr>
              <a:t>Meet the speaker</a:t>
            </a:r>
            <a:endParaRPr lang="en-IE" sz="2400" dirty="0">
              <a:solidFill>
                <a:schemeClr val="accent6"/>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1"/>
                </a:solidFill>
                <a:latin typeface="+mj-lt"/>
              </a:defRPr>
            </a:lvl1pPr>
          </a:lstStyle>
          <a:p>
            <a:pPr lvl="0"/>
            <a:r>
              <a:rPr lang="en-US" dirty="0"/>
              <a:t>@nickname</a:t>
            </a:r>
            <a:endParaRPr lang="en-IE" dirty="0"/>
          </a:p>
        </p:txBody>
      </p:sp>
      <p:sp>
        <p:nvSpPr>
          <p:cNvPr id="22" name="Text Placeholder 14">
            <a:extLst>
              <a:ext uri="{FF2B5EF4-FFF2-40B4-BE49-F238E27FC236}">
                <a16:creationId xmlns:a16="http://schemas.microsoft.com/office/drawing/2014/main" id="{0EAB9A1D-46D2-9B34-62D6-BC4800386A22}"/>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company name</a:t>
            </a:r>
          </a:p>
        </p:txBody>
      </p:sp>
      <p:sp>
        <p:nvSpPr>
          <p:cNvPr id="23" name="Slide Number Placeholder 5">
            <a:extLst>
              <a:ext uri="{FF2B5EF4-FFF2-40B4-BE49-F238E27FC236}">
                <a16:creationId xmlns:a16="http://schemas.microsoft.com/office/drawing/2014/main" id="{2723772D-A1D0-7615-3DE8-E5562E320EF7}"/>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4" name="Straight Connector 23">
            <a:extLst>
              <a:ext uri="{FF2B5EF4-FFF2-40B4-BE49-F238E27FC236}">
                <a16:creationId xmlns:a16="http://schemas.microsoft.com/office/drawing/2014/main" id="{5A87B1E5-57D8-0FEF-C086-5848548BA8DC}"/>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Rectangle: Diagonal Corners Rounded 2">
            <a:extLst>
              <a:ext uri="{FF2B5EF4-FFF2-40B4-BE49-F238E27FC236}">
                <a16:creationId xmlns:a16="http://schemas.microsoft.com/office/drawing/2014/main" id="{11641AC4-A1DC-413F-F170-79A2E64E6422}"/>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icture Placeholder 6">
            <a:extLst>
              <a:ext uri="{FF2B5EF4-FFF2-40B4-BE49-F238E27FC236}">
                <a16:creationId xmlns:a16="http://schemas.microsoft.com/office/drawing/2014/main" id="{2666BB57-9316-A4AD-A113-B9A2529750ED}"/>
              </a:ext>
            </a:extLst>
          </p:cNvPr>
          <p:cNvSpPr>
            <a:spLocks noGrp="1"/>
          </p:cNvSpPr>
          <p:nvPr>
            <p:ph type="pic" sz="quarter" idx="14" hasCustomPrompt="1"/>
          </p:nvPr>
        </p:nvSpPr>
        <p:spPr>
          <a:xfrm>
            <a:off x="1649145" y="1452036"/>
            <a:ext cx="3600000" cy="3600000"/>
          </a:xfrm>
          <a:prstGeom prst="round2DiagRect">
            <a:avLst/>
          </a:prstGeom>
          <a:solidFill>
            <a:schemeClr val="tx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7" name="Graphic 6">
            <a:extLst>
              <a:ext uri="{FF2B5EF4-FFF2-40B4-BE49-F238E27FC236}">
                <a16:creationId xmlns:a16="http://schemas.microsoft.com/office/drawing/2014/main" id="{9708560D-7ECE-B4C3-55DD-BBF7BCA568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0" name="Group 9">
            <a:extLst>
              <a:ext uri="{FF2B5EF4-FFF2-40B4-BE49-F238E27FC236}">
                <a16:creationId xmlns:a16="http://schemas.microsoft.com/office/drawing/2014/main" id="{E9082956-6AF2-DCD3-3223-9C7D73F2D513}"/>
              </a:ext>
            </a:extLst>
          </p:cNvPr>
          <p:cNvGrpSpPr/>
          <p:nvPr userDrawn="1"/>
        </p:nvGrpSpPr>
        <p:grpSpPr>
          <a:xfrm>
            <a:off x="10223770" y="5196564"/>
            <a:ext cx="2664207" cy="1292662"/>
            <a:chOff x="334962" y="3962897"/>
            <a:chExt cx="2664207" cy="1292662"/>
          </a:xfrm>
        </p:grpSpPr>
        <p:pic>
          <p:nvPicPr>
            <p:cNvPr id="11" name="Graphic 10">
              <a:extLst>
                <a:ext uri="{FF2B5EF4-FFF2-40B4-BE49-F238E27FC236}">
                  <a16:creationId xmlns:a16="http://schemas.microsoft.com/office/drawing/2014/main" id="{7632A1A1-C7DA-0773-7690-169A5F90846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3" name="TextBox 12">
              <a:extLst>
                <a:ext uri="{FF2B5EF4-FFF2-40B4-BE49-F238E27FC236}">
                  <a16:creationId xmlns:a16="http://schemas.microsoft.com/office/drawing/2014/main" id="{7ECF2101-0FF0-85F6-B66B-4518B7B808B6}"/>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4" name="TextBox 13">
              <a:extLst>
                <a:ext uri="{FF2B5EF4-FFF2-40B4-BE49-F238E27FC236}">
                  <a16:creationId xmlns:a16="http://schemas.microsoft.com/office/drawing/2014/main" id="{41BDD565-5890-77D9-4DBD-9DD82EB6FC03}"/>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6" name="Graphic 15">
              <a:extLst>
                <a:ext uri="{FF2B5EF4-FFF2-40B4-BE49-F238E27FC236}">
                  <a16:creationId xmlns:a16="http://schemas.microsoft.com/office/drawing/2014/main" id="{A4A5EF31-FB6E-1C66-BD01-94BC4C1CE6D6}"/>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7" name="Graphic 16">
              <a:extLst>
                <a:ext uri="{FF2B5EF4-FFF2-40B4-BE49-F238E27FC236}">
                  <a16:creationId xmlns:a16="http://schemas.microsoft.com/office/drawing/2014/main" id="{704C30B0-AAED-5EC6-8597-EC3428B561B0}"/>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21" name="Graphic 20">
              <a:extLst>
                <a:ext uri="{FF2B5EF4-FFF2-40B4-BE49-F238E27FC236}">
                  <a16:creationId xmlns:a16="http://schemas.microsoft.com/office/drawing/2014/main" id="{864A4C9B-9564-817A-EB46-508649A7F50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5" name="Graphic 24">
              <a:extLst>
                <a:ext uri="{FF2B5EF4-FFF2-40B4-BE49-F238E27FC236}">
                  <a16:creationId xmlns:a16="http://schemas.microsoft.com/office/drawing/2014/main" id="{FCEE66F5-3B9D-28A4-35FD-B124223E487F}"/>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281711507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eaker slide">
    <p:spTree>
      <p:nvGrpSpPr>
        <p:cNvPr id="1" name=""/>
        <p:cNvGrpSpPr/>
        <p:nvPr/>
      </p:nvGrpSpPr>
      <p:grpSpPr>
        <a:xfrm>
          <a:off x="0" y="0"/>
          <a:ext cx="0" cy="0"/>
          <a:chOff x="0" y="0"/>
          <a:chExt cx="0" cy="0"/>
        </a:xfrm>
      </p:grpSpPr>
      <p:pic>
        <p:nvPicPr>
          <p:cNvPr id="17" name="Picture 16" descr="A white background with black lines&#10;&#10;Description automatically generated">
            <a:extLst>
              <a:ext uri="{FF2B5EF4-FFF2-40B4-BE49-F238E27FC236}">
                <a16:creationId xmlns:a16="http://schemas.microsoft.com/office/drawing/2014/main" id="{E9563347-4F44-DE77-D4D3-536AB5F5EF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speaker role,</a:t>
            </a:r>
          </a:p>
        </p:txBody>
      </p:sp>
      <p:sp>
        <p:nvSpPr>
          <p:cNvPr id="10" name="Text Placeholder 9">
            <a:extLst>
              <a:ext uri="{FF2B5EF4-FFF2-40B4-BE49-F238E27FC236}">
                <a16:creationId xmlns:a16="http://schemas.microsoft.com/office/drawing/2014/main" id="{8D9B0014-CEEC-C069-2A16-393E442FD087}"/>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2"/>
                </a:solidFill>
                <a:latin typeface="+mj-lt"/>
              </a:defRPr>
            </a:lvl1pPr>
          </a:lstStyle>
          <a:p>
            <a:pPr lvl="0"/>
            <a:r>
              <a:rPr lang="en-US" dirty="0"/>
              <a:t>@nickname</a:t>
            </a:r>
            <a:endParaRPr lang="en-IE" dirty="0"/>
          </a:p>
        </p:txBody>
      </p:sp>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6"/>
                </a:solidFill>
                <a:latin typeface="+mj-lt"/>
              </a:rPr>
              <a:t>Meet the speaker</a:t>
            </a:r>
            <a:endParaRPr lang="en-IE" sz="2400" dirty="0">
              <a:solidFill>
                <a:schemeClr val="accent6"/>
              </a:solidFill>
              <a:latin typeface="+mj-lt"/>
            </a:endParaRPr>
          </a:p>
        </p:txBody>
      </p:sp>
      <p:sp>
        <p:nvSpPr>
          <p:cNvPr id="9" name="Text Placeholder 14">
            <a:extLst>
              <a:ext uri="{FF2B5EF4-FFF2-40B4-BE49-F238E27FC236}">
                <a16:creationId xmlns:a16="http://schemas.microsoft.com/office/drawing/2014/main" id="{C83EA552-9136-1C0A-77D3-315D39C94D4E}"/>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company name,</a:t>
            </a:r>
          </a:p>
        </p:txBody>
      </p:sp>
      <p:sp>
        <p:nvSpPr>
          <p:cNvPr id="3" name="Rectangle 2">
            <a:extLst>
              <a:ext uri="{FF2B5EF4-FFF2-40B4-BE49-F238E27FC236}">
                <a16:creationId xmlns:a16="http://schemas.microsoft.com/office/drawing/2014/main" id="{613150EF-BE36-0E9E-971F-85694D69D69B}"/>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22" descr="Blue text on a black background&#10;&#10;Description automatically generated">
            <a:extLst>
              <a:ext uri="{FF2B5EF4-FFF2-40B4-BE49-F238E27FC236}">
                <a16:creationId xmlns:a16="http://schemas.microsoft.com/office/drawing/2014/main" id="{9B6852CE-814C-039C-4B18-121919D2F4B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Slide Number Placeholder 5">
            <a:extLst>
              <a:ext uri="{FF2B5EF4-FFF2-40B4-BE49-F238E27FC236}">
                <a16:creationId xmlns:a16="http://schemas.microsoft.com/office/drawing/2014/main" id="{E51B51AE-9253-7F36-5C6B-76480E8F2C65}"/>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5" name="Straight Connector 24">
            <a:extLst>
              <a:ext uri="{FF2B5EF4-FFF2-40B4-BE49-F238E27FC236}">
                <a16:creationId xmlns:a16="http://schemas.microsoft.com/office/drawing/2014/main" id="{FC46EFF5-E730-F7EC-F745-83562A45FD0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Rectangle: Diagonal Corners Rounded 3">
            <a:extLst>
              <a:ext uri="{FF2B5EF4-FFF2-40B4-BE49-F238E27FC236}">
                <a16:creationId xmlns:a16="http://schemas.microsoft.com/office/drawing/2014/main" id="{2DF3D7CA-9A48-1235-17E3-E9B7E23E10F1}"/>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Picture Placeholder 6">
            <a:extLst>
              <a:ext uri="{FF2B5EF4-FFF2-40B4-BE49-F238E27FC236}">
                <a16:creationId xmlns:a16="http://schemas.microsoft.com/office/drawing/2014/main" id="{55E71C5D-59C1-8F93-AE64-3F45FEC67EBF}"/>
              </a:ext>
            </a:extLst>
          </p:cNvPr>
          <p:cNvSpPr>
            <a:spLocks noGrp="1"/>
          </p:cNvSpPr>
          <p:nvPr>
            <p:ph type="pic" sz="quarter" idx="14" hasCustomPrompt="1"/>
          </p:nvPr>
        </p:nvSpPr>
        <p:spPr>
          <a:xfrm>
            <a:off x="1649145" y="1452036"/>
            <a:ext cx="3600000" cy="3600000"/>
          </a:xfrm>
          <a:prstGeom prst="round2DiagRect">
            <a:avLst/>
          </a:prstGeom>
          <a:solidFill>
            <a:schemeClr val="bg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19" name="Graphic 18">
            <a:extLst>
              <a:ext uri="{FF2B5EF4-FFF2-40B4-BE49-F238E27FC236}">
                <a16:creationId xmlns:a16="http://schemas.microsoft.com/office/drawing/2014/main" id="{D64EFBAD-7773-7BCD-3685-31EABC4DB4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8" name="Group 7">
            <a:extLst>
              <a:ext uri="{FF2B5EF4-FFF2-40B4-BE49-F238E27FC236}">
                <a16:creationId xmlns:a16="http://schemas.microsoft.com/office/drawing/2014/main" id="{A13348F5-5CF0-D8C1-1ED7-1008A8F7735D}"/>
              </a:ext>
            </a:extLst>
          </p:cNvPr>
          <p:cNvGrpSpPr/>
          <p:nvPr userDrawn="1"/>
        </p:nvGrpSpPr>
        <p:grpSpPr>
          <a:xfrm>
            <a:off x="10264608" y="5203727"/>
            <a:ext cx="2664207" cy="1292662"/>
            <a:chOff x="334962" y="3962897"/>
            <a:chExt cx="2664207" cy="1292662"/>
          </a:xfrm>
        </p:grpSpPr>
        <p:pic>
          <p:nvPicPr>
            <p:cNvPr id="11" name="Graphic 10">
              <a:extLst>
                <a:ext uri="{FF2B5EF4-FFF2-40B4-BE49-F238E27FC236}">
                  <a16:creationId xmlns:a16="http://schemas.microsoft.com/office/drawing/2014/main" id="{7EFA0A6A-A58D-821B-2526-F4B3086D03B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3" name="TextBox 12">
              <a:extLst>
                <a:ext uri="{FF2B5EF4-FFF2-40B4-BE49-F238E27FC236}">
                  <a16:creationId xmlns:a16="http://schemas.microsoft.com/office/drawing/2014/main" id="{57337A5C-BD11-9C76-40EE-FAB98B77F891}"/>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4" name="TextBox 13">
              <a:extLst>
                <a:ext uri="{FF2B5EF4-FFF2-40B4-BE49-F238E27FC236}">
                  <a16:creationId xmlns:a16="http://schemas.microsoft.com/office/drawing/2014/main" id="{C8C57C2D-87CE-EF11-9AB7-F164AE8CC1D4}"/>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6" name="Graphic 15">
              <a:extLst>
                <a:ext uri="{FF2B5EF4-FFF2-40B4-BE49-F238E27FC236}">
                  <a16:creationId xmlns:a16="http://schemas.microsoft.com/office/drawing/2014/main" id="{4BA4AE62-3D93-C03A-7FFA-D8733945660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20" name="Graphic 19">
              <a:extLst>
                <a:ext uri="{FF2B5EF4-FFF2-40B4-BE49-F238E27FC236}">
                  <a16:creationId xmlns:a16="http://schemas.microsoft.com/office/drawing/2014/main" id="{9CA520F8-84D8-96CD-0AB3-7A6C9B4BC6F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21" name="Graphic 20">
              <a:extLst>
                <a:ext uri="{FF2B5EF4-FFF2-40B4-BE49-F238E27FC236}">
                  <a16:creationId xmlns:a16="http://schemas.microsoft.com/office/drawing/2014/main" id="{770DB3A8-05DA-F28D-0613-4DC14962619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22" name="Graphic 21">
              <a:extLst>
                <a:ext uri="{FF2B5EF4-FFF2-40B4-BE49-F238E27FC236}">
                  <a16:creationId xmlns:a16="http://schemas.microsoft.com/office/drawing/2014/main" id="{2CE8F5DF-B34C-27FB-4240-FBDAB055018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37792552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4" name="Picture 13" descr="A blue square with white dots&#10;&#10;Description automatically generated with medium confidence">
            <a:extLst>
              <a:ext uri="{FF2B5EF4-FFF2-40B4-BE49-F238E27FC236}">
                <a16:creationId xmlns:a16="http://schemas.microsoft.com/office/drawing/2014/main" id="{7EFCE065-1038-BB28-6D45-3D4A8DD4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Picture Placeholder 6">
            <a:extLst>
              <a:ext uri="{FF2B5EF4-FFF2-40B4-BE49-F238E27FC236}">
                <a16:creationId xmlns:a16="http://schemas.microsoft.com/office/drawing/2014/main" id="{3D8C572B-2DA7-ACC1-2B8C-2909C09FA98A}"/>
              </a:ext>
            </a:extLst>
          </p:cNvPr>
          <p:cNvSpPr>
            <a:spLocks noGrp="1"/>
          </p:cNvSpPr>
          <p:nvPr>
            <p:ph type="pic" sz="quarter" idx="14" hasCustomPrompt="1"/>
          </p:nvPr>
        </p:nvSpPr>
        <p:spPr>
          <a:xfrm>
            <a:off x="6402543" y="1326905"/>
            <a:ext cx="3600000" cy="3600000"/>
          </a:xfrm>
          <a:prstGeom prst="round2DiagRect">
            <a:avLst/>
          </a:prstGeom>
          <a:solidFill>
            <a:schemeClr val="bg1"/>
          </a:solidFill>
          <a:ln w="127000">
            <a:solidFill>
              <a:schemeClr val="bg1"/>
            </a:solid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2025749" y="1322364"/>
            <a:ext cx="3882682" cy="2658793"/>
          </a:xfrm>
        </p:spPr>
        <p:txBody>
          <a:bodyPr wrap="square">
            <a:noAutofit/>
          </a:bodyPr>
          <a:lstStyle>
            <a:lvl1pPr marL="0" indent="0">
              <a:buNone/>
              <a:defRPr lang="en-US" sz="3200" dirty="0">
                <a:solidFill>
                  <a:schemeClr val="bg1"/>
                </a:solidFill>
                <a:latin typeface="Montserrat" panose="00000500000000000000" pitchFamily="2" charset="0"/>
              </a:defRPr>
            </a:lvl1pPr>
          </a:lstStyle>
          <a:p>
            <a:pPr lvl="0"/>
            <a:r>
              <a:rPr lang="en-US" dirty="0"/>
              <a:t>Click to edit quote lorem ipsum dolor sit </a:t>
            </a:r>
            <a:r>
              <a:rPr lang="en-US" dirty="0" err="1"/>
              <a:t>amet</a:t>
            </a:r>
            <a:r>
              <a:rPr lang="en-US" dirty="0"/>
              <a:t> </a:t>
            </a:r>
            <a:r>
              <a:rPr lang="en-US" dirty="0" err="1"/>
              <a:t>consectur</a:t>
            </a:r>
            <a:endParaRPr lang="en-US" dirty="0"/>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a:spLocks/>
          </p:cNvSpPr>
          <p:nvPr userDrawn="1"/>
        </p:nvSpPr>
        <p:spPr>
          <a:xfrm>
            <a:off x="585305" y="737506"/>
            <a:ext cx="1201291" cy="2646878"/>
          </a:xfrm>
          <a:prstGeom prst="rect">
            <a:avLst/>
          </a:prstGeom>
          <a:noFill/>
        </p:spPr>
        <p:txBody>
          <a:bodyPr wrap="square" rtlCol="0">
            <a:spAutoFit/>
          </a:bodyPr>
          <a:lstStyle/>
          <a:p>
            <a:r>
              <a:rPr lang="it-IT" sz="16600" dirty="0">
                <a:solidFill>
                  <a:schemeClr val="accent6"/>
                </a:solidFill>
                <a:latin typeface="+mj-lt"/>
              </a:rPr>
              <a:t>“</a:t>
            </a:r>
            <a:endParaRPr lang="en-IE" sz="16600" dirty="0">
              <a:solidFill>
                <a:schemeClr val="accent6"/>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2259361" y="4858512"/>
            <a:ext cx="768485" cy="583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2162792" y="4939123"/>
            <a:ext cx="3549886" cy="328885"/>
          </a:xfrm>
        </p:spPr>
        <p:txBody>
          <a:bodyPr>
            <a:noAutofit/>
          </a:bodyPr>
          <a:lstStyle>
            <a:lvl1pPr marL="0" indent="0">
              <a:buNone/>
              <a:defRPr sz="1600">
                <a:solidFill>
                  <a:schemeClr val="bg1">
                    <a:lumMod val="95000"/>
                  </a:schemeClr>
                </a:solidFill>
                <a:latin typeface="+mj-lt"/>
              </a:defRPr>
            </a:lvl1pPr>
          </a:lstStyle>
          <a:p>
            <a:pPr lvl="0"/>
            <a:r>
              <a:rPr lang="en-US" dirty="0"/>
              <a:t>Click to edit name</a:t>
            </a:r>
            <a:endParaRPr lang="en-IE" dirty="0"/>
          </a:p>
        </p:txBody>
      </p:sp>
      <p:sp>
        <p:nvSpPr>
          <p:cNvPr id="11" name="Text Placeholder 9">
            <a:extLst>
              <a:ext uri="{FF2B5EF4-FFF2-40B4-BE49-F238E27FC236}">
                <a16:creationId xmlns:a16="http://schemas.microsoft.com/office/drawing/2014/main" id="{C916D6E8-1BA4-BFBF-C1DC-FA0F2E363FC6}"/>
              </a:ext>
            </a:extLst>
          </p:cNvPr>
          <p:cNvSpPr>
            <a:spLocks noGrp="1"/>
          </p:cNvSpPr>
          <p:nvPr>
            <p:ph type="body" sz="quarter" idx="18" hasCustomPrompt="1"/>
          </p:nvPr>
        </p:nvSpPr>
        <p:spPr>
          <a:xfrm>
            <a:off x="2162792" y="5301208"/>
            <a:ext cx="3549886" cy="328885"/>
          </a:xfrm>
        </p:spPr>
        <p:txBody>
          <a:bodyPr>
            <a:noAutofit/>
          </a:bodyPr>
          <a:lstStyle>
            <a:lvl1pPr marL="0" indent="0">
              <a:buNone/>
              <a:defRPr sz="1200">
                <a:solidFill>
                  <a:schemeClr val="bg1">
                    <a:lumMod val="95000"/>
                  </a:schemeClr>
                </a:solidFill>
                <a:latin typeface="Montserrat" panose="00000500000000000000" pitchFamily="2" charset="0"/>
              </a:defRPr>
            </a:lvl1pPr>
          </a:lstStyle>
          <a:p>
            <a:pPr lvl="0"/>
            <a:r>
              <a:rPr lang="en-US" dirty="0"/>
              <a:t>Click to edit job role</a:t>
            </a:r>
            <a:endParaRPr lang="en-IE" dirty="0"/>
          </a:p>
        </p:txBody>
      </p:sp>
      <p:sp>
        <p:nvSpPr>
          <p:cNvPr id="21" name="Slide Number Placeholder 5">
            <a:extLst>
              <a:ext uri="{FF2B5EF4-FFF2-40B4-BE49-F238E27FC236}">
                <a16:creationId xmlns:a16="http://schemas.microsoft.com/office/drawing/2014/main" id="{C428928B-E51D-2502-731F-CE3844D7D948}"/>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solidFill>
                  <a:schemeClr val="bg1">
                    <a:lumMod val="50000"/>
                  </a:schemeClr>
                </a:solidFill>
              </a:rPr>
              <a:t>Page </a:t>
            </a:r>
            <a:fld id="{D32FFA9C-ACEC-4B87-9D33-03CFB048E816}" type="slidenum">
              <a:rPr lang="en-IE" smtClean="0">
                <a:solidFill>
                  <a:schemeClr val="bg1">
                    <a:lumMod val="50000"/>
                  </a:schemeClr>
                </a:solidFill>
              </a:rPr>
              <a:pPr/>
              <a:t>‹#›</a:t>
            </a:fld>
            <a:endParaRPr lang="en-IE" dirty="0">
              <a:solidFill>
                <a:schemeClr val="bg1">
                  <a:lumMod val="50000"/>
                </a:schemeClr>
              </a:solidFill>
            </a:endParaRPr>
          </a:p>
        </p:txBody>
      </p:sp>
      <p:cxnSp>
        <p:nvCxnSpPr>
          <p:cNvPr id="22" name="Straight Connector 21">
            <a:extLst>
              <a:ext uri="{FF2B5EF4-FFF2-40B4-BE49-F238E27FC236}">
                <a16:creationId xmlns:a16="http://schemas.microsoft.com/office/drawing/2014/main" id="{83CBC778-287D-C991-0EBB-738559359BC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FFA0D8C8-7518-B7AF-E5AE-932DA8491A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6" name="Group 5">
            <a:extLst>
              <a:ext uri="{FF2B5EF4-FFF2-40B4-BE49-F238E27FC236}">
                <a16:creationId xmlns:a16="http://schemas.microsoft.com/office/drawing/2014/main" id="{1938295D-2418-2849-282F-3DF2B22FE191}"/>
              </a:ext>
            </a:extLst>
          </p:cNvPr>
          <p:cNvGrpSpPr/>
          <p:nvPr userDrawn="1"/>
        </p:nvGrpSpPr>
        <p:grpSpPr>
          <a:xfrm>
            <a:off x="6235083" y="5197038"/>
            <a:ext cx="2664207" cy="1292662"/>
            <a:chOff x="334962" y="3962897"/>
            <a:chExt cx="2664207" cy="1292662"/>
          </a:xfrm>
        </p:grpSpPr>
        <p:pic>
          <p:nvPicPr>
            <p:cNvPr id="8" name="Graphic 7">
              <a:extLst>
                <a:ext uri="{FF2B5EF4-FFF2-40B4-BE49-F238E27FC236}">
                  <a16:creationId xmlns:a16="http://schemas.microsoft.com/office/drawing/2014/main" id="{B6FCC239-035D-0B65-0844-2313A3B398E2}"/>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9" name="TextBox 8">
              <a:extLst>
                <a:ext uri="{FF2B5EF4-FFF2-40B4-BE49-F238E27FC236}">
                  <a16:creationId xmlns:a16="http://schemas.microsoft.com/office/drawing/2014/main" id="{80F1133A-B36A-7C0E-32EE-71A7FC2D9606}"/>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0" name="TextBox 9">
              <a:extLst>
                <a:ext uri="{FF2B5EF4-FFF2-40B4-BE49-F238E27FC236}">
                  <a16:creationId xmlns:a16="http://schemas.microsoft.com/office/drawing/2014/main" id="{6C637A89-ACA3-FCDB-2A53-E29A2DDEC2A3}"/>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bg1"/>
                  </a:solidFill>
                </a:rPr>
                <a:t>#PulseZ</a:t>
              </a:r>
              <a:endParaRPr lang="en-US" sz="1200" dirty="0">
                <a:solidFill>
                  <a:schemeClr val="bg1"/>
                </a:solidFill>
              </a:endParaRPr>
            </a:p>
          </p:txBody>
        </p:sp>
        <p:pic>
          <p:nvPicPr>
            <p:cNvPr id="13" name="Graphic 12">
              <a:extLst>
                <a:ext uri="{FF2B5EF4-FFF2-40B4-BE49-F238E27FC236}">
                  <a16:creationId xmlns:a16="http://schemas.microsoft.com/office/drawing/2014/main" id="{27139BC1-22F1-214C-57AC-1DC9373C49E3}"/>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6" name="Graphic 15">
              <a:extLst>
                <a:ext uri="{FF2B5EF4-FFF2-40B4-BE49-F238E27FC236}">
                  <a16:creationId xmlns:a16="http://schemas.microsoft.com/office/drawing/2014/main" id="{245C8C86-F8B7-C42A-4063-7F75C91C61DE}"/>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7" name="Graphic 16">
              <a:extLst>
                <a:ext uri="{FF2B5EF4-FFF2-40B4-BE49-F238E27FC236}">
                  <a16:creationId xmlns:a16="http://schemas.microsoft.com/office/drawing/2014/main" id="{CBCD0E11-75ED-B175-0CCB-46BBE4708B49}"/>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3" name="Graphic 22">
              <a:extLst>
                <a:ext uri="{FF2B5EF4-FFF2-40B4-BE49-F238E27FC236}">
                  <a16:creationId xmlns:a16="http://schemas.microsoft.com/office/drawing/2014/main" id="{DBBA0D7E-93AC-3523-D654-5A81007EA4C9}"/>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272565156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pic>
        <p:nvPicPr>
          <p:cNvPr id="8" name="Picture 7" descr="A white background with black dots&#10;&#10;Description automatically generated">
            <a:extLst>
              <a:ext uri="{FF2B5EF4-FFF2-40B4-BE49-F238E27FC236}">
                <a16:creationId xmlns:a16="http://schemas.microsoft.com/office/drawing/2014/main" id="{17319E55-C53C-DA1D-79E9-CBCA7651F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tx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18" name="Picture 17" descr="Blue text on a black background&#10;&#10;Description automatically generated">
            <a:extLst>
              <a:ext uri="{FF2B5EF4-FFF2-40B4-BE49-F238E27FC236}">
                <a16:creationId xmlns:a16="http://schemas.microsoft.com/office/drawing/2014/main" id="{B19C0595-FC4F-8A17-32EA-B6FC567827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rgbClr val="536B7E"/>
                </a:solidFill>
              </a:defRPr>
            </a:lvl1pPr>
            <a:lvl2pPr marL="0" indent="0" algn="l">
              <a:buNone/>
              <a:defRPr sz="1200">
                <a:solidFill>
                  <a:srgbClr val="536B7E"/>
                </a:solidFill>
              </a:defRPr>
            </a:lvl2pPr>
            <a:lvl3pPr marL="914400" indent="0">
              <a:buNone/>
              <a:defRPr/>
            </a:lvl3pPr>
          </a:lstStyle>
          <a:p>
            <a:pPr lvl="0"/>
            <a:r>
              <a:rPr lang="en-US" dirty="0"/>
              <a:t>Click to edit slide 2 columns paragraph</a:t>
            </a:r>
            <a:endParaRPr lang="en-IE" dirty="0"/>
          </a:p>
          <a:p>
            <a:pPr lvl="1"/>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sp>
        <p:nvSpPr>
          <p:cNvPr id="6" name="Slide Number Placeholder 5">
            <a:extLst>
              <a:ext uri="{FF2B5EF4-FFF2-40B4-BE49-F238E27FC236}">
                <a16:creationId xmlns:a16="http://schemas.microsoft.com/office/drawing/2014/main" id="{CCA7C540-3F2B-235B-CA74-70271DB88FA2}"/>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7" name="Straight Connector 6">
            <a:extLst>
              <a:ext uri="{FF2B5EF4-FFF2-40B4-BE49-F238E27FC236}">
                <a16:creationId xmlns:a16="http://schemas.microsoft.com/office/drawing/2014/main" id="{10FF5AB0-8153-537A-17F5-D1E865EA49C9}"/>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45DE55D1-A603-D299-99E8-1264F215C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9" name="Group 8">
            <a:extLst>
              <a:ext uri="{FF2B5EF4-FFF2-40B4-BE49-F238E27FC236}">
                <a16:creationId xmlns:a16="http://schemas.microsoft.com/office/drawing/2014/main" id="{D46A3BFB-BBDE-7B31-BC53-6375524FB60E}"/>
              </a:ext>
            </a:extLst>
          </p:cNvPr>
          <p:cNvGrpSpPr/>
          <p:nvPr userDrawn="1"/>
        </p:nvGrpSpPr>
        <p:grpSpPr>
          <a:xfrm>
            <a:off x="9192830" y="5307417"/>
            <a:ext cx="2664207" cy="1292662"/>
            <a:chOff x="334962" y="3962897"/>
            <a:chExt cx="2664207" cy="1292662"/>
          </a:xfrm>
        </p:grpSpPr>
        <p:pic>
          <p:nvPicPr>
            <p:cNvPr id="10" name="Graphic 9">
              <a:extLst>
                <a:ext uri="{FF2B5EF4-FFF2-40B4-BE49-F238E27FC236}">
                  <a16:creationId xmlns:a16="http://schemas.microsoft.com/office/drawing/2014/main" id="{FE370FB1-6199-5F9A-E87C-C8711E4F1B3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1" name="TextBox 10">
              <a:extLst>
                <a:ext uri="{FF2B5EF4-FFF2-40B4-BE49-F238E27FC236}">
                  <a16:creationId xmlns:a16="http://schemas.microsoft.com/office/drawing/2014/main" id="{EE60C3E1-5594-EE41-2E40-C56865A35E28}"/>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3" name="TextBox 12">
              <a:extLst>
                <a:ext uri="{FF2B5EF4-FFF2-40B4-BE49-F238E27FC236}">
                  <a16:creationId xmlns:a16="http://schemas.microsoft.com/office/drawing/2014/main" id="{6EDFEF40-6D29-D48D-B2CE-E5F49AE24973}"/>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4" name="Graphic 13">
              <a:extLst>
                <a:ext uri="{FF2B5EF4-FFF2-40B4-BE49-F238E27FC236}">
                  <a16:creationId xmlns:a16="http://schemas.microsoft.com/office/drawing/2014/main" id="{312D5872-F94B-53BA-74BD-48935F15913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5" name="Graphic 14">
              <a:extLst>
                <a:ext uri="{FF2B5EF4-FFF2-40B4-BE49-F238E27FC236}">
                  <a16:creationId xmlns:a16="http://schemas.microsoft.com/office/drawing/2014/main" id="{1E23838A-785C-ECC9-B0EF-DD968166CB7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6" name="Graphic 15">
              <a:extLst>
                <a:ext uri="{FF2B5EF4-FFF2-40B4-BE49-F238E27FC236}">
                  <a16:creationId xmlns:a16="http://schemas.microsoft.com/office/drawing/2014/main" id="{38C938CF-B9A9-4B33-6A10-D21C1E8B4B98}"/>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7" name="Graphic 16">
              <a:extLst>
                <a:ext uri="{FF2B5EF4-FFF2-40B4-BE49-F238E27FC236}">
                  <a16:creationId xmlns:a16="http://schemas.microsoft.com/office/drawing/2014/main" id="{A7F20D23-0ACA-D37C-633C-57D478E6F7C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135769125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1_Title and Content">
    <p:bg>
      <p:bgRef idx="1001">
        <a:schemeClr val="bg2"/>
      </p:bgRef>
    </p:bg>
    <p:spTree>
      <p:nvGrpSpPr>
        <p:cNvPr id="1" name=""/>
        <p:cNvGrpSpPr/>
        <p:nvPr/>
      </p:nvGrpSpPr>
      <p:grpSpPr>
        <a:xfrm>
          <a:off x="0" y="0"/>
          <a:ext cx="0" cy="0"/>
          <a:chOff x="0" y="0"/>
          <a:chExt cx="0" cy="0"/>
        </a:xfrm>
      </p:grpSpPr>
      <p:pic>
        <p:nvPicPr>
          <p:cNvPr id="7" name="Picture 6" descr="A blue square with white dots&#10;&#10;Description automatically generated with medium confidence">
            <a:extLst>
              <a:ext uri="{FF2B5EF4-FFF2-40B4-BE49-F238E27FC236}">
                <a16:creationId xmlns:a16="http://schemas.microsoft.com/office/drawing/2014/main" id="{1E2CCEF0-9749-132B-1880-301B38FEE5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chemeClr val="tx1"/>
                </a:solidFill>
              </a:defRPr>
            </a:lvl1pPr>
            <a:lvl2pPr marL="0" indent="0" algn="l">
              <a:buNone/>
              <a:defRPr sz="1200">
                <a:solidFill>
                  <a:schemeClr val="tx1"/>
                </a:solidFill>
              </a:defRPr>
            </a:lvl2pPr>
            <a:lvl3pPr marL="914400" indent="0">
              <a:buNone/>
              <a:defRPr/>
            </a:lvl3pPr>
          </a:lstStyle>
          <a:p>
            <a:pPr lvl="0"/>
            <a:r>
              <a:rPr lang="en-US" dirty="0"/>
              <a:t>Click to edit slide 2 columns paragraph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0" name="Slide Number Placeholder 5">
            <a:extLst>
              <a:ext uri="{FF2B5EF4-FFF2-40B4-BE49-F238E27FC236}">
                <a16:creationId xmlns:a16="http://schemas.microsoft.com/office/drawing/2014/main" id="{38BB7287-C4F9-9BF8-38C1-39471BC0D5C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91CE7F8E-D438-BB6D-0CEF-8D8525BDE153}"/>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7F94B385-9E3F-49DA-7F5C-6D1BEDAE25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8" name="Group 7">
            <a:extLst>
              <a:ext uri="{FF2B5EF4-FFF2-40B4-BE49-F238E27FC236}">
                <a16:creationId xmlns:a16="http://schemas.microsoft.com/office/drawing/2014/main" id="{15606FBF-CB4A-BB90-5A71-B5A39F533D4F}"/>
              </a:ext>
            </a:extLst>
          </p:cNvPr>
          <p:cNvGrpSpPr/>
          <p:nvPr userDrawn="1"/>
        </p:nvGrpSpPr>
        <p:grpSpPr>
          <a:xfrm>
            <a:off x="8931199" y="5233737"/>
            <a:ext cx="2664207" cy="1292662"/>
            <a:chOff x="334962" y="3962897"/>
            <a:chExt cx="2664207" cy="1292662"/>
          </a:xfrm>
        </p:grpSpPr>
        <p:pic>
          <p:nvPicPr>
            <p:cNvPr id="9" name="Graphic 8">
              <a:extLst>
                <a:ext uri="{FF2B5EF4-FFF2-40B4-BE49-F238E27FC236}">
                  <a16:creationId xmlns:a16="http://schemas.microsoft.com/office/drawing/2014/main" id="{47C52090-C025-C721-63B3-1B822DC212D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3" name="TextBox 12">
              <a:extLst>
                <a:ext uri="{FF2B5EF4-FFF2-40B4-BE49-F238E27FC236}">
                  <a16:creationId xmlns:a16="http://schemas.microsoft.com/office/drawing/2014/main" id="{2C9687B2-08FD-8B72-285F-3462492EE7C7}"/>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4" name="TextBox 13">
              <a:extLst>
                <a:ext uri="{FF2B5EF4-FFF2-40B4-BE49-F238E27FC236}">
                  <a16:creationId xmlns:a16="http://schemas.microsoft.com/office/drawing/2014/main" id="{51DB9046-9EA8-47A7-B391-38B8C537ECEC}"/>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5" name="Graphic 14">
              <a:extLst>
                <a:ext uri="{FF2B5EF4-FFF2-40B4-BE49-F238E27FC236}">
                  <a16:creationId xmlns:a16="http://schemas.microsoft.com/office/drawing/2014/main" id="{C9C649DE-E7DD-9BF0-686D-F19E2C593F34}"/>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6" name="Graphic 15">
              <a:extLst>
                <a:ext uri="{FF2B5EF4-FFF2-40B4-BE49-F238E27FC236}">
                  <a16:creationId xmlns:a16="http://schemas.microsoft.com/office/drawing/2014/main" id="{08623AF1-BE69-0072-807D-A15806B4EF9D}"/>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7" name="Graphic 16">
              <a:extLst>
                <a:ext uri="{FF2B5EF4-FFF2-40B4-BE49-F238E27FC236}">
                  <a16:creationId xmlns:a16="http://schemas.microsoft.com/office/drawing/2014/main" id="{BA34264B-59EC-F204-605C-C4D022FC7ED4}"/>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18" name="Graphic 17">
              <a:extLst>
                <a:ext uri="{FF2B5EF4-FFF2-40B4-BE49-F238E27FC236}">
                  <a16:creationId xmlns:a16="http://schemas.microsoft.com/office/drawing/2014/main" id="{E854356F-4B48-DA81-C90F-0DAEDB833005}"/>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55587797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artners">
    <p:spTree>
      <p:nvGrpSpPr>
        <p:cNvPr id="1" name=""/>
        <p:cNvGrpSpPr/>
        <p:nvPr/>
      </p:nvGrpSpPr>
      <p:grpSpPr>
        <a:xfrm>
          <a:off x="0" y="0"/>
          <a:ext cx="0" cy="0"/>
          <a:chOff x="0" y="0"/>
          <a:chExt cx="0" cy="0"/>
        </a:xfrm>
      </p:grpSpPr>
      <p:pic>
        <p:nvPicPr>
          <p:cNvPr id="11" name="Picture 10" descr="A blue and black background&#10;&#10;Description automatically generated">
            <a:extLst>
              <a:ext uri="{FF2B5EF4-FFF2-40B4-BE49-F238E27FC236}">
                <a16:creationId xmlns:a16="http://schemas.microsoft.com/office/drawing/2014/main" id="{4C6FAD1B-A3EA-8C26-532D-14F60CA8D6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606279" y="4935822"/>
            <a:ext cx="1639743" cy="365125"/>
          </a:xfrm>
          <a:prstGeom prst="rect">
            <a:avLst/>
          </a:prstGeom>
        </p:spPr>
      </p:pic>
      <p:pic>
        <p:nvPicPr>
          <p:cNvPr id="3" name="Graphic 2">
            <a:extLst>
              <a:ext uri="{FF2B5EF4-FFF2-40B4-BE49-F238E27FC236}">
                <a16:creationId xmlns:a16="http://schemas.microsoft.com/office/drawing/2014/main" id="{AA682F41-0BAD-6836-6CE3-4DB650E003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06279" y="708776"/>
            <a:ext cx="3219563" cy="1227457"/>
          </a:xfrm>
          <a:prstGeom prst="rect">
            <a:avLst/>
          </a:prstGeom>
        </p:spPr>
      </p:pic>
      <p:pic>
        <p:nvPicPr>
          <p:cNvPr id="14" name="Picture 13">
            <a:extLst>
              <a:ext uri="{FF2B5EF4-FFF2-40B4-BE49-F238E27FC236}">
                <a16:creationId xmlns:a16="http://schemas.microsoft.com/office/drawing/2014/main" id="{D57A2338-F766-578E-D859-12BB891AAE66}"/>
              </a:ext>
            </a:extLst>
          </p:cNvPr>
          <p:cNvPicPr>
            <a:picLocks noChangeAspect="1"/>
          </p:cNvPicPr>
          <p:nvPr userDrawn="1"/>
        </p:nvPicPr>
        <p:blipFill>
          <a:blip r:embed="rId6"/>
          <a:stretch>
            <a:fillRect/>
          </a:stretch>
        </p:blipFill>
        <p:spPr>
          <a:xfrm>
            <a:off x="334962" y="5623859"/>
            <a:ext cx="11544547" cy="865841"/>
          </a:xfrm>
          <a:prstGeom prst="rect">
            <a:avLst/>
          </a:prstGeom>
        </p:spPr>
      </p:pic>
      <p:grpSp>
        <p:nvGrpSpPr>
          <p:cNvPr id="7" name="Group 6">
            <a:extLst>
              <a:ext uri="{FF2B5EF4-FFF2-40B4-BE49-F238E27FC236}">
                <a16:creationId xmlns:a16="http://schemas.microsoft.com/office/drawing/2014/main" id="{7B9131E2-7514-A507-9B98-FF305160D17A}"/>
              </a:ext>
            </a:extLst>
          </p:cNvPr>
          <p:cNvGrpSpPr/>
          <p:nvPr userDrawn="1"/>
        </p:nvGrpSpPr>
        <p:grpSpPr>
          <a:xfrm>
            <a:off x="234782" y="4005077"/>
            <a:ext cx="2664207" cy="1292662"/>
            <a:chOff x="334962" y="3962897"/>
            <a:chExt cx="2664207" cy="1292662"/>
          </a:xfrm>
        </p:grpSpPr>
        <p:pic>
          <p:nvPicPr>
            <p:cNvPr id="8" name="Graphic 7">
              <a:extLst>
                <a:ext uri="{FF2B5EF4-FFF2-40B4-BE49-F238E27FC236}">
                  <a16:creationId xmlns:a16="http://schemas.microsoft.com/office/drawing/2014/main" id="{5E9ECB2D-CD50-644E-B564-BCECA8E968F6}"/>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50115" y="4662722"/>
              <a:ext cx="144000" cy="144000"/>
            </a:xfrm>
            <a:prstGeom prst="rect">
              <a:avLst/>
            </a:prstGeom>
          </p:spPr>
        </p:pic>
        <p:sp>
          <p:nvSpPr>
            <p:cNvPr id="9" name="TextBox 8">
              <a:extLst>
                <a:ext uri="{FF2B5EF4-FFF2-40B4-BE49-F238E27FC236}">
                  <a16:creationId xmlns:a16="http://schemas.microsoft.com/office/drawing/2014/main" id="{F898256D-8049-5026-82CF-837F1BBC0417}"/>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3">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0" name="TextBox 9">
              <a:extLst>
                <a:ext uri="{FF2B5EF4-FFF2-40B4-BE49-F238E27FC236}">
                  <a16:creationId xmlns:a16="http://schemas.microsoft.com/office/drawing/2014/main" id="{8159C010-6C6A-AB6D-E2F7-64F002A58DAF}"/>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4"/>
                </a:rPr>
                <a:t>pulse-z.eu</a:t>
              </a:r>
              <a:r>
                <a:rPr lang="pl-PL" sz="1200" dirty="0"/>
                <a:t>   </a:t>
              </a:r>
              <a:r>
                <a:rPr lang="pl-PL" sz="1200" dirty="0">
                  <a:solidFill>
                    <a:schemeClr val="bg1"/>
                  </a:solidFill>
                </a:rPr>
                <a:t>#PulseZ</a:t>
              </a:r>
              <a:endParaRPr lang="en-US" sz="1200" dirty="0">
                <a:solidFill>
                  <a:schemeClr val="bg1"/>
                </a:solidFill>
              </a:endParaRPr>
            </a:p>
          </p:txBody>
        </p:sp>
        <p:pic>
          <p:nvPicPr>
            <p:cNvPr id="12" name="Graphic 11">
              <a:extLst>
                <a:ext uri="{FF2B5EF4-FFF2-40B4-BE49-F238E27FC236}">
                  <a16:creationId xmlns:a16="http://schemas.microsoft.com/office/drawing/2014/main" id="{7BEC2539-BBEF-FA74-2D67-592BA32974E1}"/>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442495" y="4308310"/>
              <a:ext cx="144000" cy="144000"/>
            </a:xfrm>
            <a:prstGeom prst="rect">
              <a:avLst/>
            </a:prstGeom>
          </p:spPr>
        </p:pic>
        <p:pic>
          <p:nvPicPr>
            <p:cNvPr id="13" name="Graphic 12">
              <a:extLst>
                <a:ext uri="{FF2B5EF4-FFF2-40B4-BE49-F238E27FC236}">
                  <a16:creationId xmlns:a16="http://schemas.microsoft.com/office/drawing/2014/main" id="{EB24A1DA-B77B-403E-069F-1837F2DBEF4B}"/>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442495" y="4492457"/>
              <a:ext cx="144000" cy="144000"/>
            </a:xfrm>
            <a:prstGeom prst="rect">
              <a:avLst/>
            </a:prstGeom>
          </p:spPr>
        </p:pic>
        <p:pic>
          <p:nvPicPr>
            <p:cNvPr id="15" name="Graphic 14">
              <a:extLst>
                <a:ext uri="{FF2B5EF4-FFF2-40B4-BE49-F238E27FC236}">
                  <a16:creationId xmlns:a16="http://schemas.microsoft.com/office/drawing/2014/main" id="{ED3A3530-BC28-FF80-47A4-EF58EC619662}"/>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442495" y="4860757"/>
              <a:ext cx="144000" cy="144000"/>
            </a:xfrm>
            <a:prstGeom prst="rect">
              <a:avLst/>
            </a:prstGeom>
          </p:spPr>
        </p:pic>
        <p:pic>
          <p:nvPicPr>
            <p:cNvPr id="16" name="Graphic 15">
              <a:extLst>
                <a:ext uri="{FF2B5EF4-FFF2-40B4-BE49-F238E27FC236}">
                  <a16:creationId xmlns:a16="http://schemas.microsoft.com/office/drawing/2014/main" id="{71654E79-1BE4-B9D9-F810-B7AA91C05B60}"/>
                </a:ext>
              </a:extLst>
            </p:cNvPr>
            <p:cNvPicPr>
              <a:picLocks noChangeAspect="1"/>
            </p:cNvPicPr>
            <p:nvPr userDrawn="1"/>
          </p:nvPicPr>
          <p:blipFill>
            <a:blip r:embed="rId21">
              <a:extLst>
                <a:ext uri="{96DAC541-7B7A-43D3-8B79-37D633B846F1}">
                  <asvg:svgBlip xmlns:asvg="http://schemas.microsoft.com/office/drawing/2016/SVG/main" r:embed="rId22"/>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400051034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Ref idx="1001">
        <a:schemeClr val="bg2"/>
      </p:bgRef>
    </p:bg>
    <p:spTree>
      <p:nvGrpSpPr>
        <p:cNvPr id="1" name=""/>
        <p:cNvGrpSpPr/>
        <p:nvPr/>
      </p:nvGrpSpPr>
      <p:grpSpPr>
        <a:xfrm>
          <a:off x="0" y="0"/>
          <a:ext cx="0" cy="0"/>
          <a:chOff x="0" y="0"/>
          <a:chExt cx="0" cy="0"/>
        </a:xfrm>
      </p:grpSpPr>
      <p:pic>
        <p:nvPicPr>
          <p:cNvPr id="8" name="Picture 7" descr="A blue square with white dots&#10;&#10;Description automatically generated with medium confidence">
            <a:extLst>
              <a:ext uri="{FF2B5EF4-FFF2-40B4-BE49-F238E27FC236}">
                <a16:creationId xmlns:a16="http://schemas.microsoft.com/office/drawing/2014/main" id="{607126E1-50E6-85E3-4BF4-33B0B90C3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2414292"/>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custGeom>
            <a:avLst/>
            <a:gdLst>
              <a:gd name="connsiteX0" fmla="*/ 0 w 4427538"/>
              <a:gd name="connsiteY0" fmla="*/ 0 h 3273425"/>
              <a:gd name="connsiteX1" fmla="*/ 4427538 w 4427538"/>
              <a:gd name="connsiteY1" fmla="*/ 0 h 3273425"/>
              <a:gd name="connsiteX2" fmla="*/ 4427538 w 4427538"/>
              <a:gd name="connsiteY2" fmla="*/ 3273425 h 3273425"/>
              <a:gd name="connsiteX3" fmla="*/ 0 w 4427538"/>
              <a:gd name="connsiteY3" fmla="*/ 3273425 h 3273425"/>
              <a:gd name="connsiteX4" fmla="*/ 0 w 4427538"/>
              <a:gd name="connsiteY4" fmla="*/ 0 h 3273425"/>
              <a:gd name="connsiteX0" fmla="*/ 0 w 4427538"/>
              <a:gd name="connsiteY0" fmla="*/ 0 h 3538120"/>
              <a:gd name="connsiteX1" fmla="*/ 4427538 w 4427538"/>
              <a:gd name="connsiteY1" fmla="*/ 0 h 3538120"/>
              <a:gd name="connsiteX2" fmla="*/ 4427538 w 4427538"/>
              <a:gd name="connsiteY2" fmla="*/ 3273425 h 3538120"/>
              <a:gd name="connsiteX3" fmla="*/ 0 w 4427538"/>
              <a:gd name="connsiteY3" fmla="*/ 3538120 h 3538120"/>
              <a:gd name="connsiteX4" fmla="*/ 0 w 4427538"/>
              <a:gd name="connsiteY4" fmla="*/ 0 h 3538120"/>
              <a:gd name="connsiteX0" fmla="*/ 0 w 4427538"/>
              <a:gd name="connsiteY0" fmla="*/ 0 h 3538120"/>
              <a:gd name="connsiteX1" fmla="*/ 4427538 w 4427538"/>
              <a:gd name="connsiteY1" fmla="*/ 0 h 3538120"/>
              <a:gd name="connsiteX2" fmla="*/ 4427538 w 4427538"/>
              <a:gd name="connsiteY2" fmla="*/ 3237331 h 3538120"/>
              <a:gd name="connsiteX3" fmla="*/ 0 w 4427538"/>
              <a:gd name="connsiteY3" fmla="*/ 3538120 h 3538120"/>
              <a:gd name="connsiteX4" fmla="*/ 0 w 4427538"/>
              <a:gd name="connsiteY4" fmla="*/ 0 h 353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538" h="3538120">
                <a:moveTo>
                  <a:pt x="0" y="0"/>
                </a:moveTo>
                <a:lnTo>
                  <a:pt x="4427538" y="0"/>
                </a:lnTo>
                <a:lnTo>
                  <a:pt x="4427538" y="3237331"/>
                </a:lnTo>
                <a:lnTo>
                  <a:pt x="0" y="3538120"/>
                </a:lnTo>
                <a:lnTo>
                  <a:pt x="0" y="0"/>
                </a:lnTo>
                <a:close/>
              </a:path>
            </a:pathLst>
          </a:cu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sp>
        <p:nvSpPr>
          <p:cNvPr id="10" name="Slide Number Placeholder 5">
            <a:extLst>
              <a:ext uri="{FF2B5EF4-FFF2-40B4-BE49-F238E27FC236}">
                <a16:creationId xmlns:a16="http://schemas.microsoft.com/office/drawing/2014/main" id="{21210B46-DF20-11BD-7AC6-F11763B8FE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3F2453BE-1B70-AB76-E61F-385CC3A6E972}"/>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4C758047-B801-C749-D02D-73398F1908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9" name="Group 8">
            <a:extLst>
              <a:ext uri="{FF2B5EF4-FFF2-40B4-BE49-F238E27FC236}">
                <a16:creationId xmlns:a16="http://schemas.microsoft.com/office/drawing/2014/main" id="{4C728CEC-F182-B42B-A518-F3586536E06F}"/>
              </a:ext>
            </a:extLst>
          </p:cNvPr>
          <p:cNvGrpSpPr/>
          <p:nvPr userDrawn="1"/>
        </p:nvGrpSpPr>
        <p:grpSpPr>
          <a:xfrm>
            <a:off x="8931199" y="5231963"/>
            <a:ext cx="2664207" cy="1292662"/>
            <a:chOff x="334962" y="3962897"/>
            <a:chExt cx="2664207" cy="1292662"/>
          </a:xfrm>
        </p:grpSpPr>
        <p:pic>
          <p:nvPicPr>
            <p:cNvPr id="14" name="Graphic 13">
              <a:extLst>
                <a:ext uri="{FF2B5EF4-FFF2-40B4-BE49-F238E27FC236}">
                  <a16:creationId xmlns:a16="http://schemas.microsoft.com/office/drawing/2014/main" id="{B36F3D17-351E-0991-FD2E-9A42B017D6F1}"/>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5" name="TextBox 14">
              <a:extLst>
                <a:ext uri="{FF2B5EF4-FFF2-40B4-BE49-F238E27FC236}">
                  <a16:creationId xmlns:a16="http://schemas.microsoft.com/office/drawing/2014/main" id="{239B1AD7-FDB5-5E02-88B1-191B9A139404}"/>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6" name="TextBox 15">
              <a:extLst>
                <a:ext uri="{FF2B5EF4-FFF2-40B4-BE49-F238E27FC236}">
                  <a16:creationId xmlns:a16="http://schemas.microsoft.com/office/drawing/2014/main" id="{996E6EA8-4163-5FF1-F59C-170B2962959C}"/>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7" name="Graphic 16">
              <a:extLst>
                <a:ext uri="{FF2B5EF4-FFF2-40B4-BE49-F238E27FC236}">
                  <a16:creationId xmlns:a16="http://schemas.microsoft.com/office/drawing/2014/main" id="{74AADCA2-B56D-2B07-AD7F-881D71C956C9}"/>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8" name="Graphic 17">
              <a:extLst>
                <a:ext uri="{FF2B5EF4-FFF2-40B4-BE49-F238E27FC236}">
                  <a16:creationId xmlns:a16="http://schemas.microsoft.com/office/drawing/2014/main" id="{8536C08E-FE78-8353-0B52-887DD1244558}"/>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9" name="Graphic 18">
              <a:extLst>
                <a:ext uri="{FF2B5EF4-FFF2-40B4-BE49-F238E27FC236}">
                  <a16:creationId xmlns:a16="http://schemas.microsoft.com/office/drawing/2014/main" id="{0C8DA996-D1B1-741C-EEF9-0327848AED07}"/>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0" name="Graphic 19">
              <a:extLst>
                <a:ext uri="{FF2B5EF4-FFF2-40B4-BE49-F238E27FC236}">
                  <a16:creationId xmlns:a16="http://schemas.microsoft.com/office/drawing/2014/main" id="{6BB8B5CD-5CF2-70BC-1B00-4D9CDD68FB4C}"/>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302026209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Content and Image">
    <p:bg>
      <p:bgRef idx="1001">
        <a:schemeClr val="bg2"/>
      </p:bgRef>
    </p:bg>
    <p:spTree>
      <p:nvGrpSpPr>
        <p:cNvPr id="1" name=""/>
        <p:cNvGrpSpPr/>
        <p:nvPr/>
      </p:nvGrpSpPr>
      <p:grpSpPr>
        <a:xfrm>
          <a:off x="0" y="0"/>
          <a:ext cx="0" cy="0"/>
          <a:chOff x="0" y="0"/>
          <a:chExt cx="0" cy="0"/>
        </a:xfrm>
      </p:grpSpPr>
      <p:pic>
        <p:nvPicPr>
          <p:cNvPr id="17" name="Picture 16" descr="A white background with black dots&#10;&#10;Description automatically generated">
            <a:extLst>
              <a:ext uri="{FF2B5EF4-FFF2-40B4-BE49-F238E27FC236}">
                <a16:creationId xmlns:a16="http://schemas.microsoft.com/office/drawing/2014/main" id="{3EE53475-A127-D773-1786-A827FC29B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553882"/>
            <a:ext cx="4451601" cy="3454400"/>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0" name="Slide Number Placeholder 5">
            <a:extLst>
              <a:ext uri="{FF2B5EF4-FFF2-40B4-BE49-F238E27FC236}">
                <a16:creationId xmlns:a16="http://schemas.microsoft.com/office/drawing/2014/main" id="{9743F11D-746B-86CF-FC1D-0C00B53532D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D29BAC24-078E-2532-C569-1657DDA4F544}"/>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16" name="Graphic 15">
            <a:extLst>
              <a:ext uri="{FF2B5EF4-FFF2-40B4-BE49-F238E27FC236}">
                <a16:creationId xmlns:a16="http://schemas.microsoft.com/office/drawing/2014/main" id="{06847A55-3D8D-C984-63B4-261C341DC3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5" name="Group 4">
            <a:extLst>
              <a:ext uri="{FF2B5EF4-FFF2-40B4-BE49-F238E27FC236}">
                <a16:creationId xmlns:a16="http://schemas.microsoft.com/office/drawing/2014/main" id="{1E49F6DF-C1E7-A6C4-CF9A-84AAA1EC13B1}"/>
              </a:ext>
            </a:extLst>
          </p:cNvPr>
          <p:cNvGrpSpPr/>
          <p:nvPr userDrawn="1"/>
        </p:nvGrpSpPr>
        <p:grpSpPr>
          <a:xfrm>
            <a:off x="9192830" y="5307417"/>
            <a:ext cx="2664207" cy="1292662"/>
            <a:chOff x="334962" y="3962897"/>
            <a:chExt cx="2664207" cy="1292662"/>
          </a:xfrm>
        </p:grpSpPr>
        <p:pic>
          <p:nvPicPr>
            <p:cNvPr id="6" name="Graphic 5">
              <a:extLst>
                <a:ext uri="{FF2B5EF4-FFF2-40B4-BE49-F238E27FC236}">
                  <a16:creationId xmlns:a16="http://schemas.microsoft.com/office/drawing/2014/main" id="{E88609D3-1A95-9DCC-90F5-55248129BA7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8" name="TextBox 7">
              <a:extLst>
                <a:ext uri="{FF2B5EF4-FFF2-40B4-BE49-F238E27FC236}">
                  <a16:creationId xmlns:a16="http://schemas.microsoft.com/office/drawing/2014/main" id="{0F6AF955-E4C0-6572-262A-05CE4432D47A}"/>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4" name="TextBox 13">
              <a:extLst>
                <a:ext uri="{FF2B5EF4-FFF2-40B4-BE49-F238E27FC236}">
                  <a16:creationId xmlns:a16="http://schemas.microsoft.com/office/drawing/2014/main" id="{1B052925-EA4C-E17E-DD05-CB2A02DD6807}"/>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5" name="Graphic 14">
              <a:extLst>
                <a:ext uri="{FF2B5EF4-FFF2-40B4-BE49-F238E27FC236}">
                  <a16:creationId xmlns:a16="http://schemas.microsoft.com/office/drawing/2014/main" id="{9BE03FC4-9281-2B13-EFAE-98A9633DAA6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8" name="Graphic 17">
              <a:extLst>
                <a:ext uri="{FF2B5EF4-FFF2-40B4-BE49-F238E27FC236}">
                  <a16:creationId xmlns:a16="http://schemas.microsoft.com/office/drawing/2014/main" id="{E1E91438-FA25-0D65-27B4-1D96E52136D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9" name="Graphic 18">
              <a:extLst>
                <a:ext uri="{FF2B5EF4-FFF2-40B4-BE49-F238E27FC236}">
                  <a16:creationId xmlns:a16="http://schemas.microsoft.com/office/drawing/2014/main" id="{B7DA94C7-E369-C2C2-3E75-7AEF2E29BE0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20" name="Graphic 19">
              <a:extLst>
                <a:ext uri="{FF2B5EF4-FFF2-40B4-BE49-F238E27FC236}">
                  <a16:creationId xmlns:a16="http://schemas.microsoft.com/office/drawing/2014/main" id="{3AB68B3E-9F2A-C382-936F-9A06331A68C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20098882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Content and Image">
    <p:bg>
      <p:bgRef idx="1001">
        <a:schemeClr val="bg2"/>
      </p:bgRef>
    </p:bg>
    <p:spTree>
      <p:nvGrpSpPr>
        <p:cNvPr id="1" name=""/>
        <p:cNvGrpSpPr/>
        <p:nvPr/>
      </p:nvGrpSpPr>
      <p:grpSpPr>
        <a:xfrm>
          <a:off x="0" y="0"/>
          <a:ext cx="0" cy="0"/>
          <a:chOff x="0" y="0"/>
          <a:chExt cx="0" cy="0"/>
        </a:xfrm>
      </p:grpSpPr>
      <p:pic>
        <p:nvPicPr>
          <p:cNvPr id="17" name="Picture 16" descr="A white background with black dots&#10;&#10;Description automatically generated">
            <a:extLst>
              <a:ext uri="{FF2B5EF4-FFF2-40B4-BE49-F238E27FC236}">
                <a16:creationId xmlns:a16="http://schemas.microsoft.com/office/drawing/2014/main" id="{927576D5-4204-426D-D7D8-EB68147D3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333375"/>
            <a:ext cx="5326951" cy="1059007"/>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1409446"/>
            <a:ext cx="5334000" cy="751863"/>
          </a:xfrm>
        </p:spPr>
        <p:txBody>
          <a:bodyPr>
            <a:normAutofit/>
          </a:bodyPr>
          <a:lstStyle>
            <a:lvl1pPr marL="0" indent="0">
              <a:buNone/>
              <a:defRPr sz="1600"/>
            </a:lvl1pPr>
            <a:lvl2pPr marL="0" indent="0">
              <a:buNone/>
              <a:defRPr sz="1400"/>
            </a:lvl2pPr>
          </a:lstStyle>
          <a:p>
            <a:pPr lvl="0"/>
            <a:r>
              <a:rPr lang="en-US"/>
              <a:t>Click to edit Master text styles</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524000"/>
            <a:ext cx="4451601" cy="3430494"/>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6" name="SmartArt Placeholder 5">
            <a:extLst>
              <a:ext uri="{FF2B5EF4-FFF2-40B4-BE49-F238E27FC236}">
                <a16:creationId xmlns:a16="http://schemas.microsoft.com/office/drawing/2014/main" id="{DFB82D7B-074C-FDB1-A67C-7A212FE6202E}"/>
              </a:ext>
            </a:extLst>
          </p:cNvPr>
          <p:cNvSpPr>
            <a:spLocks noGrp="1"/>
          </p:cNvSpPr>
          <p:nvPr>
            <p:ph type="dgm" sz="quarter" idx="20"/>
          </p:nvPr>
        </p:nvSpPr>
        <p:spPr>
          <a:xfrm>
            <a:off x="864899"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8" name="SmartArt Placeholder 5">
            <a:extLst>
              <a:ext uri="{FF2B5EF4-FFF2-40B4-BE49-F238E27FC236}">
                <a16:creationId xmlns:a16="http://schemas.microsoft.com/office/drawing/2014/main" id="{BA17BCE1-2BD0-08AE-1FBD-F59533BFAFC7}"/>
              </a:ext>
            </a:extLst>
          </p:cNvPr>
          <p:cNvSpPr>
            <a:spLocks noGrp="1"/>
          </p:cNvSpPr>
          <p:nvPr>
            <p:ph type="dgm" sz="quarter" idx="21"/>
          </p:nvPr>
        </p:nvSpPr>
        <p:spPr>
          <a:xfrm>
            <a:off x="3503712"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0" name="SmartArt Placeholder 5">
            <a:extLst>
              <a:ext uri="{FF2B5EF4-FFF2-40B4-BE49-F238E27FC236}">
                <a16:creationId xmlns:a16="http://schemas.microsoft.com/office/drawing/2014/main" id="{004D7ED1-F790-F5A4-16A2-1A7DE0E9885B}"/>
              </a:ext>
            </a:extLst>
          </p:cNvPr>
          <p:cNvSpPr>
            <a:spLocks noGrp="1"/>
          </p:cNvSpPr>
          <p:nvPr>
            <p:ph type="dgm" sz="quarter" idx="22"/>
          </p:nvPr>
        </p:nvSpPr>
        <p:spPr>
          <a:xfrm>
            <a:off x="864899"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1" name="SmartArt Placeholder 5">
            <a:extLst>
              <a:ext uri="{FF2B5EF4-FFF2-40B4-BE49-F238E27FC236}">
                <a16:creationId xmlns:a16="http://schemas.microsoft.com/office/drawing/2014/main" id="{450FE0F2-05B0-E19F-D6DF-86D291836CCE}"/>
              </a:ext>
            </a:extLst>
          </p:cNvPr>
          <p:cNvSpPr>
            <a:spLocks noGrp="1"/>
          </p:cNvSpPr>
          <p:nvPr>
            <p:ph type="dgm" sz="quarter" idx="23"/>
          </p:nvPr>
        </p:nvSpPr>
        <p:spPr>
          <a:xfrm>
            <a:off x="3503712"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cxnSp>
        <p:nvCxnSpPr>
          <p:cNvPr id="3" name="Straight Connector 2">
            <a:extLst>
              <a:ext uri="{FF2B5EF4-FFF2-40B4-BE49-F238E27FC236}">
                <a16:creationId xmlns:a16="http://schemas.microsoft.com/office/drawing/2014/main" id="{7ACC04E5-00AC-F80D-9A7F-4AA07975F35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1854E22-2B10-4083-E7E9-0FCCF53E1B6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16" name="Graphic 15">
            <a:extLst>
              <a:ext uri="{FF2B5EF4-FFF2-40B4-BE49-F238E27FC236}">
                <a16:creationId xmlns:a16="http://schemas.microsoft.com/office/drawing/2014/main" id="{6DB8DF0D-45C9-D665-645A-3A8DE61E312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15" name="Group 14">
            <a:extLst>
              <a:ext uri="{FF2B5EF4-FFF2-40B4-BE49-F238E27FC236}">
                <a16:creationId xmlns:a16="http://schemas.microsoft.com/office/drawing/2014/main" id="{25808E18-776A-2CFB-CE15-F5470D92AFCA}"/>
              </a:ext>
            </a:extLst>
          </p:cNvPr>
          <p:cNvGrpSpPr/>
          <p:nvPr userDrawn="1"/>
        </p:nvGrpSpPr>
        <p:grpSpPr>
          <a:xfrm>
            <a:off x="9192830" y="5307417"/>
            <a:ext cx="2664207" cy="1292662"/>
            <a:chOff x="334962" y="3962897"/>
            <a:chExt cx="2664207" cy="1292662"/>
          </a:xfrm>
        </p:grpSpPr>
        <p:pic>
          <p:nvPicPr>
            <p:cNvPr id="18" name="Graphic 17">
              <a:extLst>
                <a:ext uri="{FF2B5EF4-FFF2-40B4-BE49-F238E27FC236}">
                  <a16:creationId xmlns:a16="http://schemas.microsoft.com/office/drawing/2014/main" id="{0A931E4C-9C07-98C2-5A0A-DCA83F54711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9" name="TextBox 18">
              <a:extLst>
                <a:ext uri="{FF2B5EF4-FFF2-40B4-BE49-F238E27FC236}">
                  <a16:creationId xmlns:a16="http://schemas.microsoft.com/office/drawing/2014/main" id="{F7375246-8AC8-1145-4691-80EA36D17860}"/>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20" name="TextBox 19">
              <a:extLst>
                <a:ext uri="{FF2B5EF4-FFF2-40B4-BE49-F238E27FC236}">
                  <a16:creationId xmlns:a16="http://schemas.microsoft.com/office/drawing/2014/main" id="{0D590A35-D036-C2DA-92C4-6B9185141DE6}"/>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21" name="Graphic 20">
              <a:extLst>
                <a:ext uri="{FF2B5EF4-FFF2-40B4-BE49-F238E27FC236}">
                  <a16:creationId xmlns:a16="http://schemas.microsoft.com/office/drawing/2014/main" id="{4FFCCEB8-AAB3-B1C2-F5EB-1BDC7EFBD9B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22" name="Graphic 21">
              <a:extLst>
                <a:ext uri="{FF2B5EF4-FFF2-40B4-BE49-F238E27FC236}">
                  <a16:creationId xmlns:a16="http://schemas.microsoft.com/office/drawing/2014/main" id="{CF5BA5F1-A803-86C9-0E62-47B52A59ADA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23" name="Graphic 22">
              <a:extLst>
                <a:ext uri="{FF2B5EF4-FFF2-40B4-BE49-F238E27FC236}">
                  <a16:creationId xmlns:a16="http://schemas.microsoft.com/office/drawing/2014/main" id="{98BA6FC3-F2A7-57B3-1E65-63954EA6F963}"/>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24" name="Graphic 23">
              <a:extLst>
                <a:ext uri="{FF2B5EF4-FFF2-40B4-BE49-F238E27FC236}">
                  <a16:creationId xmlns:a16="http://schemas.microsoft.com/office/drawing/2014/main" id="{6096DD11-409E-5852-1239-DFFA06B1FE2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301552864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Content and Image">
    <p:bg>
      <p:bgRef idx="1001">
        <a:schemeClr val="bg2"/>
      </p:bgRef>
    </p:bg>
    <p:spTree>
      <p:nvGrpSpPr>
        <p:cNvPr id="1" name=""/>
        <p:cNvGrpSpPr/>
        <p:nvPr/>
      </p:nvGrpSpPr>
      <p:grpSpPr>
        <a:xfrm>
          <a:off x="0" y="0"/>
          <a:ext cx="0" cy="0"/>
          <a:chOff x="0" y="0"/>
          <a:chExt cx="0" cy="0"/>
        </a:xfrm>
      </p:grpSpPr>
      <p:pic>
        <p:nvPicPr>
          <p:cNvPr id="10" name="Picture 9" descr="A blue square with white dots&#10;&#10;Description automatically generated with medium confidence">
            <a:extLst>
              <a:ext uri="{FF2B5EF4-FFF2-40B4-BE49-F238E27FC236}">
                <a16:creationId xmlns:a16="http://schemas.microsoft.com/office/drawing/2014/main" id="{11CDAE5F-FDB0-34AD-0B7F-65552F7C3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2306715"/>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cxnSp>
        <p:nvCxnSpPr>
          <p:cNvPr id="11" name="Straight Connector 10">
            <a:extLst>
              <a:ext uri="{FF2B5EF4-FFF2-40B4-BE49-F238E27FC236}">
                <a16:creationId xmlns:a16="http://schemas.microsoft.com/office/drawing/2014/main" id="{CD17EF02-4F9D-31B3-61C3-4DA86AB9B457}"/>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9923E0C0-68B5-A3D3-A756-60BC74DAE25C}"/>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4" name="Graphic 3">
            <a:extLst>
              <a:ext uri="{FF2B5EF4-FFF2-40B4-BE49-F238E27FC236}">
                <a16:creationId xmlns:a16="http://schemas.microsoft.com/office/drawing/2014/main" id="{777A86E4-C690-731E-E40B-31CAAF45EF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963" y="333375"/>
            <a:ext cx="1593735" cy="607611"/>
          </a:xfrm>
          <a:prstGeom prst="rect">
            <a:avLst/>
          </a:prstGeom>
        </p:spPr>
      </p:pic>
      <p:grpSp>
        <p:nvGrpSpPr>
          <p:cNvPr id="9" name="Group 8">
            <a:extLst>
              <a:ext uri="{FF2B5EF4-FFF2-40B4-BE49-F238E27FC236}">
                <a16:creationId xmlns:a16="http://schemas.microsoft.com/office/drawing/2014/main" id="{56B764B2-7CAD-0372-E862-4848FB6565E2}"/>
              </a:ext>
            </a:extLst>
          </p:cNvPr>
          <p:cNvGrpSpPr/>
          <p:nvPr userDrawn="1"/>
        </p:nvGrpSpPr>
        <p:grpSpPr>
          <a:xfrm>
            <a:off x="9131870" y="5198060"/>
            <a:ext cx="2664207" cy="1292662"/>
            <a:chOff x="334962" y="3962897"/>
            <a:chExt cx="2664207" cy="1292662"/>
          </a:xfrm>
        </p:grpSpPr>
        <p:pic>
          <p:nvPicPr>
            <p:cNvPr id="14" name="Graphic 13">
              <a:extLst>
                <a:ext uri="{FF2B5EF4-FFF2-40B4-BE49-F238E27FC236}">
                  <a16:creationId xmlns:a16="http://schemas.microsoft.com/office/drawing/2014/main" id="{5280AC87-D7DD-39FA-3DE4-F688CB2FCA6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5" name="TextBox 14">
              <a:extLst>
                <a:ext uri="{FF2B5EF4-FFF2-40B4-BE49-F238E27FC236}">
                  <a16:creationId xmlns:a16="http://schemas.microsoft.com/office/drawing/2014/main" id="{33BC1B7F-08CA-37FF-BE8D-D04495394ADE}"/>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6" name="TextBox 15">
              <a:extLst>
                <a:ext uri="{FF2B5EF4-FFF2-40B4-BE49-F238E27FC236}">
                  <a16:creationId xmlns:a16="http://schemas.microsoft.com/office/drawing/2014/main" id="{82407E80-1997-4A26-64DC-8B721F17C4E7}"/>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7" name="Graphic 16">
              <a:extLst>
                <a:ext uri="{FF2B5EF4-FFF2-40B4-BE49-F238E27FC236}">
                  <a16:creationId xmlns:a16="http://schemas.microsoft.com/office/drawing/2014/main" id="{C21E6EC5-D435-E169-2BB7-AA7064DE0267}"/>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8" name="Graphic 17">
              <a:extLst>
                <a:ext uri="{FF2B5EF4-FFF2-40B4-BE49-F238E27FC236}">
                  <a16:creationId xmlns:a16="http://schemas.microsoft.com/office/drawing/2014/main" id="{9DCFF7C8-8093-EF4C-8F65-0CDB5F6E8BAA}"/>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9" name="Graphic 18">
              <a:extLst>
                <a:ext uri="{FF2B5EF4-FFF2-40B4-BE49-F238E27FC236}">
                  <a16:creationId xmlns:a16="http://schemas.microsoft.com/office/drawing/2014/main" id="{7DF7DAAF-2F1D-6CB9-2FC7-E4878FF1C5DC}"/>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0" name="Graphic 19">
              <a:extLst>
                <a:ext uri="{FF2B5EF4-FFF2-40B4-BE49-F238E27FC236}">
                  <a16:creationId xmlns:a16="http://schemas.microsoft.com/office/drawing/2014/main" id="{B3D7AA0B-23FB-3B12-6FBF-A9C4580A2ADD}"/>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4193287818"/>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slide">
    <p:bg>
      <p:bgRef idx="1001">
        <a:schemeClr val="bg2"/>
      </p:bgRef>
    </p:bg>
    <p:spTree>
      <p:nvGrpSpPr>
        <p:cNvPr id="1" name=""/>
        <p:cNvGrpSpPr/>
        <p:nvPr/>
      </p:nvGrpSpPr>
      <p:grpSpPr>
        <a:xfrm>
          <a:off x="0" y="0"/>
          <a:ext cx="0" cy="0"/>
          <a:chOff x="0" y="0"/>
          <a:chExt cx="0" cy="0"/>
        </a:xfrm>
      </p:grpSpPr>
      <p:pic>
        <p:nvPicPr>
          <p:cNvPr id="10" name="Picture 9" descr="A blue square with white dots&#10;&#10;Description automatically generated with medium confidence">
            <a:extLst>
              <a:ext uri="{FF2B5EF4-FFF2-40B4-BE49-F238E27FC236}">
                <a16:creationId xmlns:a16="http://schemas.microsoft.com/office/drawing/2014/main" id="{BD25BBE3-9340-7411-7DDA-47FCC3D389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DBDDCD1-5E41-697A-B0E0-AB7503B561D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3CD4D5D9-FAE4-47CD-EF26-70D554CB117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 Placeholder 17">
            <a:extLst>
              <a:ext uri="{FF2B5EF4-FFF2-40B4-BE49-F238E27FC236}">
                <a16:creationId xmlns:a16="http://schemas.microsoft.com/office/drawing/2014/main" id="{613AABAB-50BF-B11D-A5F4-A60EFF4B85BF}"/>
              </a:ext>
            </a:extLst>
          </p:cNvPr>
          <p:cNvSpPr>
            <a:spLocks noGrp="1"/>
          </p:cNvSpPr>
          <p:nvPr>
            <p:ph type="body" sz="quarter" idx="15"/>
          </p:nvPr>
        </p:nvSpPr>
        <p:spPr>
          <a:xfrm>
            <a:off x="334963" y="4243526"/>
            <a:ext cx="8339137" cy="514212"/>
          </a:xfrm>
        </p:spPr>
        <p:txBody>
          <a:bodyPr anchor="b"/>
          <a:lstStyle>
            <a:lvl1pPr marL="0" indent="0">
              <a:buNone/>
              <a:defRPr b="0">
                <a:solidFill>
                  <a:schemeClr val="accent2"/>
                </a:solidFill>
                <a:latin typeface="+mj-lt"/>
              </a:defRPr>
            </a:lvl1pPr>
            <a:lvl2pPr marL="457200" indent="0">
              <a:buNone/>
              <a:defRPr/>
            </a:lvl2pPr>
          </a:lstStyle>
          <a:p>
            <a:pPr lvl="0"/>
            <a:r>
              <a:rPr lang="en-US"/>
              <a:t>Click to edit Master text styles</a:t>
            </a:r>
          </a:p>
        </p:txBody>
      </p:sp>
      <p:pic>
        <p:nvPicPr>
          <p:cNvPr id="9" name="Graphic 8">
            <a:extLst>
              <a:ext uri="{FF2B5EF4-FFF2-40B4-BE49-F238E27FC236}">
                <a16:creationId xmlns:a16="http://schemas.microsoft.com/office/drawing/2014/main" id="{C2056031-FEF8-FFEF-2ED7-F984E82AB5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1" name="Group 10">
            <a:extLst>
              <a:ext uri="{FF2B5EF4-FFF2-40B4-BE49-F238E27FC236}">
                <a16:creationId xmlns:a16="http://schemas.microsoft.com/office/drawing/2014/main" id="{C42E92FA-0646-F72F-AEAC-39F5907045A7}"/>
              </a:ext>
            </a:extLst>
          </p:cNvPr>
          <p:cNvGrpSpPr/>
          <p:nvPr userDrawn="1"/>
        </p:nvGrpSpPr>
        <p:grpSpPr>
          <a:xfrm>
            <a:off x="9131870" y="5198060"/>
            <a:ext cx="2664207" cy="1292662"/>
            <a:chOff x="334962" y="3962897"/>
            <a:chExt cx="2664207" cy="1292662"/>
          </a:xfrm>
        </p:grpSpPr>
        <p:pic>
          <p:nvPicPr>
            <p:cNvPr id="14" name="Graphic 13">
              <a:extLst>
                <a:ext uri="{FF2B5EF4-FFF2-40B4-BE49-F238E27FC236}">
                  <a16:creationId xmlns:a16="http://schemas.microsoft.com/office/drawing/2014/main" id="{8784B432-0250-C3E1-63E9-C956C535FBB9}"/>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5" name="TextBox 14">
              <a:extLst>
                <a:ext uri="{FF2B5EF4-FFF2-40B4-BE49-F238E27FC236}">
                  <a16:creationId xmlns:a16="http://schemas.microsoft.com/office/drawing/2014/main" id="{165CCFE4-1115-AFF4-D0B1-29F9D904B7AB}"/>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6" name="TextBox 15">
              <a:extLst>
                <a:ext uri="{FF2B5EF4-FFF2-40B4-BE49-F238E27FC236}">
                  <a16:creationId xmlns:a16="http://schemas.microsoft.com/office/drawing/2014/main" id="{A6A2FF97-41F8-13AF-9B3D-56870C5971A7}"/>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8" name="Graphic 17">
              <a:extLst>
                <a:ext uri="{FF2B5EF4-FFF2-40B4-BE49-F238E27FC236}">
                  <a16:creationId xmlns:a16="http://schemas.microsoft.com/office/drawing/2014/main" id="{F9ECAC77-13E2-3FEF-E9B4-80E7D1FB451B}"/>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9" name="Graphic 18">
              <a:extLst>
                <a:ext uri="{FF2B5EF4-FFF2-40B4-BE49-F238E27FC236}">
                  <a16:creationId xmlns:a16="http://schemas.microsoft.com/office/drawing/2014/main" id="{FFD031AB-2FD9-4745-4FCD-1A473134328E}"/>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20" name="Graphic 19">
              <a:extLst>
                <a:ext uri="{FF2B5EF4-FFF2-40B4-BE49-F238E27FC236}">
                  <a16:creationId xmlns:a16="http://schemas.microsoft.com/office/drawing/2014/main" id="{689672AF-F4DD-05E4-6146-0431056350B9}"/>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1" name="Graphic 20">
              <a:extLst>
                <a:ext uri="{FF2B5EF4-FFF2-40B4-BE49-F238E27FC236}">
                  <a16:creationId xmlns:a16="http://schemas.microsoft.com/office/drawing/2014/main" id="{3CA3125B-487F-A813-D993-BB3F31638C18}"/>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273744078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slide">
    <p:bg>
      <p:bgRef idx="1001">
        <a:schemeClr val="bg2"/>
      </p:bgRef>
    </p:bg>
    <p:spTree>
      <p:nvGrpSpPr>
        <p:cNvPr id="1" name=""/>
        <p:cNvGrpSpPr/>
        <p:nvPr/>
      </p:nvGrpSpPr>
      <p:grpSpPr>
        <a:xfrm>
          <a:off x="0" y="0"/>
          <a:ext cx="0" cy="0"/>
          <a:chOff x="0" y="0"/>
          <a:chExt cx="0" cy="0"/>
        </a:xfrm>
      </p:grpSpPr>
      <p:pic>
        <p:nvPicPr>
          <p:cNvPr id="9" name="Picture 8" descr="A blue square with white dots&#10;&#10;Description automatically generated with medium confidence">
            <a:extLst>
              <a:ext uri="{FF2B5EF4-FFF2-40B4-BE49-F238E27FC236}">
                <a16:creationId xmlns:a16="http://schemas.microsoft.com/office/drawing/2014/main" id="{20B541A3-6D86-FDA2-2654-72E872E658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1048252"/>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2227346"/>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sp>
        <p:nvSpPr>
          <p:cNvPr id="16" name="Slide Number Placeholder 5">
            <a:extLst>
              <a:ext uri="{FF2B5EF4-FFF2-40B4-BE49-F238E27FC236}">
                <a16:creationId xmlns:a16="http://schemas.microsoft.com/office/drawing/2014/main" id="{66D50809-21D6-74D3-25C2-1DA013B391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7" name="Straight Connector 16">
            <a:extLst>
              <a:ext uri="{FF2B5EF4-FFF2-40B4-BE49-F238E27FC236}">
                <a16:creationId xmlns:a16="http://schemas.microsoft.com/office/drawing/2014/main" id="{481DD6DC-6709-D91C-A972-00733644A815}"/>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17">
            <a:extLst>
              <a:ext uri="{FF2B5EF4-FFF2-40B4-BE49-F238E27FC236}">
                <a16:creationId xmlns:a16="http://schemas.microsoft.com/office/drawing/2014/main" id="{781CB861-38FE-D27C-D191-F122DEAC3C9C}"/>
              </a:ext>
            </a:extLst>
          </p:cNvPr>
          <p:cNvSpPr>
            <a:spLocks noGrp="1"/>
          </p:cNvSpPr>
          <p:nvPr>
            <p:ph type="body" sz="quarter" idx="15"/>
          </p:nvPr>
        </p:nvSpPr>
        <p:spPr>
          <a:xfrm>
            <a:off x="334963" y="4243526"/>
            <a:ext cx="8339137" cy="514212"/>
          </a:xfrm>
        </p:spPr>
        <p:txBody>
          <a:bodyPr anchor="b"/>
          <a:lstStyle>
            <a:lvl1pPr marL="0" indent="0">
              <a:buNone/>
              <a:defRPr b="0">
                <a:latin typeface="+mj-lt"/>
              </a:defRPr>
            </a:lvl1pPr>
            <a:lvl2pPr marL="457200" indent="0">
              <a:buNone/>
              <a:defRPr/>
            </a:lvl2pPr>
          </a:lstStyle>
          <a:p>
            <a:pPr lvl="0"/>
            <a:r>
              <a:rPr lang="en-US"/>
              <a:t>Click to edit Master text styles</a:t>
            </a:r>
          </a:p>
        </p:txBody>
      </p:sp>
      <p:pic>
        <p:nvPicPr>
          <p:cNvPr id="4" name="Graphic 3">
            <a:extLst>
              <a:ext uri="{FF2B5EF4-FFF2-40B4-BE49-F238E27FC236}">
                <a16:creationId xmlns:a16="http://schemas.microsoft.com/office/drawing/2014/main" id="{7ECF5398-9FB6-73A4-AC86-68BC00AF68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0" name="Group 9">
            <a:extLst>
              <a:ext uri="{FF2B5EF4-FFF2-40B4-BE49-F238E27FC236}">
                <a16:creationId xmlns:a16="http://schemas.microsoft.com/office/drawing/2014/main" id="{3F45C58A-B4FE-D6EA-EB3A-FFFA3190E016}"/>
              </a:ext>
            </a:extLst>
          </p:cNvPr>
          <p:cNvGrpSpPr/>
          <p:nvPr userDrawn="1"/>
        </p:nvGrpSpPr>
        <p:grpSpPr>
          <a:xfrm>
            <a:off x="9131870" y="5198060"/>
            <a:ext cx="2664207" cy="1292662"/>
            <a:chOff x="334962" y="3962897"/>
            <a:chExt cx="2664207" cy="1292662"/>
          </a:xfrm>
        </p:grpSpPr>
        <p:pic>
          <p:nvPicPr>
            <p:cNvPr id="11" name="Graphic 10">
              <a:extLst>
                <a:ext uri="{FF2B5EF4-FFF2-40B4-BE49-F238E27FC236}">
                  <a16:creationId xmlns:a16="http://schemas.microsoft.com/office/drawing/2014/main" id="{59742D64-AFD7-FA6F-079D-D46AF1B5FD7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4" name="TextBox 13">
              <a:extLst>
                <a:ext uri="{FF2B5EF4-FFF2-40B4-BE49-F238E27FC236}">
                  <a16:creationId xmlns:a16="http://schemas.microsoft.com/office/drawing/2014/main" id="{426D4C26-FCC1-B71C-00D0-88A4A6D0137A}"/>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5" name="TextBox 14">
              <a:extLst>
                <a:ext uri="{FF2B5EF4-FFF2-40B4-BE49-F238E27FC236}">
                  <a16:creationId xmlns:a16="http://schemas.microsoft.com/office/drawing/2014/main" id="{A97455CF-5EC7-F07C-54EA-4A83FC16DFEC}"/>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8" name="Graphic 17">
              <a:extLst>
                <a:ext uri="{FF2B5EF4-FFF2-40B4-BE49-F238E27FC236}">
                  <a16:creationId xmlns:a16="http://schemas.microsoft.com/office/drawing/2014/main" id="{6CB19F86-B34E-CD51-36A4-DEAC4ED713FE}"/>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9" name="Graphic 18">
              <a:extLst>
                <a:ext uri="{FF2B5EF4-FFF2-40B4-BE49-F238E27FC236}">
                  <a16:creationId xmlns:a16="http://schemas.microsoft.com/office/drawing/2014/main" id="{C8EBA716-F7D4-7FC3-BC84-FF2405E4DAB1}"/>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20" name="Graphic 19">
              <a:extLst>
                <a:ext uri="{FF2B5EF4-FFF2-40B4-BE49-F238E27FC236}">
                  <a16:creationId xmlns:a16="http://schemas.microsoft.com/office/drawing/2014/main" id="{EC661A69-ED37-75CF-5DF4-86080CA749AC}"/>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1" name="Graphic 20">
              <a:extLst>
                <a:ext uri="{FF2B5EF4-FFF2-40B4-BE49-F238E27FC236}">
                  <a16:creationId xmlns:a16="http://schemas.microsoft.com/office/drawing/2014/main" id="{AA14F85D-C672-3B61-D764-5FC153CBB9D5}"/>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199655544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slide">
    <p:bg>
      <p:bgRef idx="1001">
        <a:schemeClr val="bg1"/>
      </p:bgRef>
    </p:bg>
    <p:spTree>
      <p:nvGrpSpPr>
        <p:cNvPr id="1" name=""/>
        <p:cNvGrpSpPr/>
        <p:nvPr/>
      </p:nvGrpSpPr>
      <p:grpSpPr>
        <a:xfrm>
          <a:off x="0" y="0"/>
          <a:ext cx="0" cy="0"/>
          <a:chOff x="0" y="0"/>
          <a:chExt cx="0" cy="0"/>
        </a:xfrm>
      </p:grpSpPr>
      <p:pic>
        <p:nvPicPr>
          <p:cNvPr id="10" name="Picture 9" descr="A white background with black dots&#10;&#10;Description automatically generated">
            <a:extLst>
              <a:ext uri="{FF2B5EF4-FFF2-40B4-BE49-F238E27FC236}">
                <a16:creationId xmlns:a16="http://schemas.microsoft.com/office/drawing/2014/main" id="{3BC42F74-3090-78B6-6BAB-F9F14A2A7F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pic>
        <p:nvPicPr>
          <p:cNvPr id="9" name="Picture 8" descr="Blue text on a black background&#10;&#10;Description automatically generated">
            <a:extLst>
              <a:ext uri="{FF2B5EF4-FFF2-40B4-BE49-F238E27FC236}">
                <a16:creationId xmlns:a16="http://schemas.microsoft.com/office/drawing/2014/main" id="{5D0ED62C-2B2A-E90B-4B0F-B5ED9C710A6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20" name="Straight Connector 19">
            <a:extLst>
              <a:ext uri="{FF2B5EF4-FFF2-40B4-BE49-F238E27FC236}">
                <a16:creationId xmlns:a16="http://schemas.microsoft.com/office/drawing/2014/main" id="{BC70567D-E204-CD2B-4457-52A3044E53C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09CF691-9FBA-12F4-CB6D-C70E5CF01EB1}"/>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8" name="Text Placeholder 17">
            <a:extLst>
              <a:ext uri="{FF2B5EF4-FFF2-40B4-BE49-F238E27FC236}">
                <a16:creationId xmlns:a16="http://schemas.microsoft.com/office/drawing/2014/main" id="{F2797374-DA54-3E97-C5AC-82C4F20882E0}"/>
              </a:ext>
            </a:extLst>
          </p:cNvPr>
          <p:cNvSpPr>
            <a:spLocks noGrp="1"/>
          </p:cNvSpPr>
          <p:nvPr>
            <p:ph type="body" sz="quarter" idx="15"/>
          </p:nvPr>
        </p:nvSpPr>
        <p:spPr>
          <a:xfrm>
            <a:off x="334963" y="3897313"/>
            <a:ext cx="8339137" cy="860425"/>
          </a:xfrm>
        </p:spPr>
        <p:txBody>
          <a:bodyPr anchor="b"/>
          <a:lstStyle>
            <a:lvl1pPr marL="0" indent="0">
              <a:buNone/>
              <a:defRPr b="0">
                <a:latin typeface="+mj-lt"/>
              </a:defRPr>
            </a:lvl1pPr>
            <a:lvl2pPr marL="457200" indent="0">
              <a:buNone/>
              <a:defRPr/>
            </a:lvl2pPr>
          </a:lstStyle>
          <a:p>
            <a:pPr lvl="0"/>
            <a:r>
              <a:rPr lang="en-US"/>
              <a:t>Click to edit Master text styles</a:t>
            </a:r>
          </a:p>
        </p:txBody>
      </p:sp>
      <p:pic>
        <p:nvPicPr>
          <p:cNvPr id="6" name="Graphic 5">
            <a:extLst>
              <a:ext uri="{FF2B5EF4-FFF2-40B4-BE49-F238E27FC236}">
                <a16:creationId xmlns:a16="http://schemas.microsoft.com/office/drawing/2014/main" id="{255683E2-4C46-CE5F-7010-8BFC316981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8" name="Group 7">
            <a:extLst>
              <a:ext uri="{FF2B5EF4-FFF2-40B4-BE49-F238E27FC236}">
                <a16:creationId xmlns:a16="http://schemas.microsoft.com/office/drawing/2014/main" id="{E0C838EA-90D2-F0A6-449E-153BE046A4F8}"/>
              </a:ext>
            </a:extLst>
          </p:cNvPr>
          <p:cNvGrpSpPr/>
          <p:nvPr userDrawn="1"/>
        </p:nvGrpSpPr>
        <p:grpSpPr>
          <a:xfrm>
            <a:off x="9192830" y="5307417"/>
            <a:ext cx="2664207" cy="1292662"/>
            <a:chOff x="334962" y="3962897"/>
            <a:chExt cx="2664207" cy="1292662"/>
          </a:xfrm>
        </p:grpSpPr>
        <p:pic>
          <p:nvPicPr>
            <p:cNvPr id="11" name="Graphic 10">
              <a:extLst>
                <a:ext uri="{FF2B5EF4-FFF2-40B4-BE49-F238E27FC236}">
                  <a16:creationId xmlns:a16="http://schemas.microsoft.com/office/drawing/2014/main" id="{469E0E20-A12A-9869-0A0F-1A57AE05B8C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4" name="TextBox 13">
              <a:extLst>
                <a:ext uri="{FF2B5EF4-FFF2-40B4-BE49-F238E27FC236}">
                  <a16:creationId xmlns:a16="http://schemas.microsoft.com/office/drawing/2014/main" id="{BDCEECB0-7195-4B3C-8B98-7DF68542EF8C}"/>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5" name="TextBox 14">
              <a:extLst>
                <a:ext uri="{FF2B5EF4-FFF2-40B4-BE49-F238E27FC236}">
                  <a16:creationId xmlns:a16="http://schemas.microsoft.com/office/drawing/2014/main" id="{328A88B2-1546-2151-8560-F000EE7CF755}"/>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6" name="Graphic 15">
              <a:extLst>
                <a:ext uri="{FF2B5EF4-FFF2-40B4-BE49-F238E27FC236}">
                  <a16:creationId xmlns:a16="http://schemas.microsoft.com/office/drawing/2014/main" id="{71C141B8-60F9-2566-2B52-F9B4A8E9164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7" name="Graphic 16">
              <a:extLst>
                <a:ext uri="{FF2B5EF4-FFF2-40B4-BE49-F238E27FC236}">
                  <a16:creationId xmlns:a16="http://schemas.microsoft.com/office/drawing/2014/main" id="{E65CD248-5639-6843-8436-95FC2926EFE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9" name="Graphic 18">
              <a:extLst>
                <a:ext uri="{FF2B5EF4-FFF2-40B4-BE49-F238E27FC236}">
                  <a16:creationId xmlns:a16="http://schemas.microsoft.com/office/drawing/2014/main" id="{40E9C71D-8D0A-4EDA-57B2-68FA5F04BBC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21" name="Graphic 20">
              <a:extLst>
                <a:ext uri="{FF2B5EF4-FFF2-40B4-BE49-F238E27FC236}">
                  <a16:creationId xmlns:a16="http://schemas.microsoft.com/office/drawing/2014/main" id="{C61E2849-0A77-156B-3014-1575691E067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421931492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reak page with statistic">
    <p:spTree>
      <p:nvGrpSpPr>
        <p:cNvPr id="1" name=""/>
        <p:cNvGrpSpPr/>
        <p:nvPr/>
      </p:nvGrpSpPr>
      <p:grpSpPr>
        <a:xfrm>
          <a:off x="0" y="0"/>
          <a:ext cx="0" cy="0"/>
          <a:chOff x="0" y="0"/>
          <a:chExt cx="0" cy="0"/>
        </a:xfrm>
      </p:grpSpPr>
      <p:pic>
        <p:nvPicPr>
          <p:cNvPr id="5" name="Picture 4" descr="A white background with black lines&#10;&#10;Description automatically generated">
            <a:extLst>
              <a:ext uri="{FF2B5EF4-FFF2-40B4-BE49-F238E27FC236}">
                <a16:creationId xmlns:a16="http://schemas.microsoft.com/office/drawing/2014/main" id="{59F6698E-33CF-7D8D-CFDA-04F60752A4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3303313" y="2227912"/>
            <a:ext cx="6909830" cy="2402176"/>
          </a:xfrm>
        </p:spPr>
        <p:txBody>
          <a:bodyPr anchor="b">
            <a:noAutofit/>
          </a:bodyPr>
          <a:lstStyle>
            <a:lvl1pPr algn="l">
              <a:defRPr sz="16600">
                <a:solidFill>
                  <a:schemeClr val="accent2"/>
                </a:solidFill>
              </a:defRPr>
            </a:lvl1pPr>
          </a:lstStyle>
          <a:p>
            <a:r>
              <a:rPr lang="en-GB" dirty="0"/>
              <a:t>100%</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3303313" y="4662857"/>
            <a:ext cx="6909830" cy="1851704"/>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of people think </a:t>
            </a:r>
            <a:r>
              <a:rPr lang="it-IT" dirty="0" err="1"/>
              <a:t>this</a:t>
            </a:r>
            <a:r>
              <a:rPr lang="it-IT" dirty="0"/>
              <a:t> slide </a:t>
            </a:r>
            <a:r>
              <a:rPr lang="it-IT" dirty="0" err="1"/>
              <a:t>is</a:t>
            </a:r>
            <a:r>
              <a:rPr lang="it-IT" dirty="0"/>
              <a:t> a </a:t>
            </a:r>
            <a:r>
              <a:rPr lang="it-IT" dirty="0" err="1"/>
              <a:t>great</a:t>
            </a:r>
            <a:r>
              <a:rPr lang="it-IT" dirty="0"/>
              <a:t> way to display a </a:t>
            </a:r>
            <a:r>
              <a:rPr lang="it-IT" dirty="0" err="1"/>
              <a:t>statistic</a:t>
            </a:r>
            <a:r>
              <a:rPr lang="it-IT" dirty="0"/>
              <a:t>.</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D72C8CCF-E4A6-705A-9BBC-D43B904AF0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4" name="Graphic 3">
            <a:extLst>
              <a:ext uri="{FF2B5EF4-FFF2-40B4-BE49-F238E27FC236}">
                <a16:creationId xmlns:a16="http://schemas.microsoft.com/office/drawing/2014/main" id="{603F638D-E72B-8461-6E93-F12F8E79078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8" name="Group 7">
            <a:extLst>
              <a:ext uri="{FF2B5EF4-FFF2-40B4-BE49-F238E27FC236}">
                <a16:creationId xmlns:a16="http://schemas.microsoft.com/office/drawing/2014/main" id="{25279291-5502-CAB5-BF94-FD9B4509E878}"/>
              </a:ext>
            </a:extLst>
          </p:cNvPr>
          <p:cNvGrpSpPr/>
          <p:nvPr userDrawn="1"/>
        </p:nvGrpSpPr>
        <p:grpSpPr>
          <a:xfrm>
            <a:off x="711770" y="5254668"/>
            <a:ext cx="2664207" cy="1292662"/>
            <a:chOff x="334962" y="3962897"/>
            <a:chExt cx="2664207" cy="1292662"/>
          </a:xfrm>
        </p:grpSpPr>
        <p:pic>
          <p:nvPicPr>
            <p:cNvPr id="10" name="Graphic 9">
              <a:extLst>
                <a:ext uri="{FF2B5EF4-FFF2-40B4-BE49-F238E27FC236}">
                  <a16:creationId xmlns:a16="http://schemas.microsoft.com/office/drawing/2014/main" id="{DF80C1D7-8498-79FD-8E84-07EB16E9D47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1" name="TextBox 10">
              <a:extLst>
                <a:ext uri="{FF2B5EF4-FFF2-40B4-BE49-F238E27FC236}">
                  <a16:creationId xmlns:a16="http://schemas.microsoft.com/office/drawing/2014/main" id="{21B6F669-DA63-F44D-8CCE-A217CFABDE08}"/>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2" name="TextBox 11">
              <a:extLst>
                <a:ext uri="{FF2B5EF4-FFF2-40B4-BE49-F238E27FC236}">
                  <a16:creationId xmlns:a16="http://schemas.microsoft.com/office/drawing/2014/main" id="{CCB4D5D9-2FE7-60A1-107A-1867632B659B}"/>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3" name="Graphic 12">
              <a:extLst>
                <a:ext uri="{FF2B5EF4-FFF2-40B4-BE49-F238E27FC236}">
                  <a16:creationId xmlns:a16="http://schemas.microsoft.com/office/drawing/2014/main" id="{8773520E-DD84-5A34-A867-DE61AEF1502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4" name="Graphic 13">
              <a:extLst>
                <a:ext uri="{FF2B5EF4-FFF2-40B4-BE49-F238E27FC236}">
                  <a16:creationId xmlns:a16="http://schemas.microsoft.com/office/drawing/2014/main" id="{8D12DE41-44C0-CF1D-C8B4-9BE8A46F9FE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5" name="Graphic 14">
              <a:extLst>
                <a:ext uri="{FF2B5EF4-FFF2-40B4-BE49-F238E27FC236}">
                  <a16:creationId xmlns:a16="http://schemas.microsoft.com/office/drawing/2014/main" id="{664FD030-4624-DAEF-A071-4AA85C89DEEF}"/>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6" name="Graphic 15">
              <a:extLst>
                <a:ext uri="{FF2B5EF4-FFF2-40B4-BE49-F238E27FC236}">
                  <a16:creationId xmlns:a16="http://schemas.microsoft.com/office/drawing/2014/main" id="{F70446F8-9320-7EC9-A530-B9D25501C1A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303748378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2CD3D099-2F69-8536-AA0E-AAC3B937C2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82FDCE8-F2EF-4687-56D6-28E8B2AE3C0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9" name="Title 1">
            <a:extLst>
              <a:ext uri="{FF2B5EF4-FFF2-40B4-BE49-F238E27FC236}">
                <a16:creationId xmlns:a16="http://schemas.microsoft.com/office/drawing/2014/main" id="{4441151C-23F7-CFA7-18E3-A092F669A70A}"/>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3" name="Content Placeholder 2">
            <a:extLst>
              <a:ext uri="{FF2B5EF4-FFF2-40B4-BE49-F238E27FC236}">
                <a16:creationId xmlns:a16="http://schemas.microsoft.com/office/drawing/2014/main" id="{93617C26-66D8-CA2E-FC88-C596FAEF3A7C}"/>
              </a:ext>
            </a:extLst>
          </p:cNvPr>
          <p:cNvSpPr>
            <a:spLocks noGrp="1"/>
          </p:cNvSpPr>
          <p:nvPr>
            <p:ph sz="half" idx="1"/>
          </p:nvPr>
        </p:nvSpPr>
        <p:spPr>
          <a:xfrm>
            <a:off x="363984"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72699D99-FE1E-DAAD-07EE-4EEA22275165}"/>
              </a:ext>
            </a:extLst>
          </p:cNvPr>
          <p:cNvSpPr>
            <a:spLocks noGrp="1"/>
          </p:cNvSpPr>
          <p:nvPr>
            <p:ph sz="half" idx="2"/>
          </p:nvPr>
        </p:nvSpPr>
        <p:spPr>
          <a:xfrm>
            <a:off x="6172200"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0" name="Straight Connector 9">
            <a:extLst>
              <a:ext uri="{FF2B5EF4-FFF2-40B4-BE49-F238E27FC236}">
                <a16:creationId xmlns:a16="http://schemas.microsoft.com/office/drawing/2014/main" id="{798CC69A-04A3-EFEF-3848-D7F803E05C13}"/>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CEB126C-86E7-32A6-8510-82F8E794D4EC}"/>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2" name="Graphic 1">
            <a:extLst>
              <a:ext uri="{FF2B5EF4-FFF2-40B4-BE49-F238E27FC236}">
                <a16:creationId xmlns:a16="http://schemas.microsoft.com/office/drawing/2014/main" id="{3FF82202-E16A-C67E-3ECD-643008548B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11" name="Group 10">
            <a:extLst>
              <a:ext uri="{FF2B5EF4-FFF2-40B4-BE49-F238E27FC236}">
                <a16:creationId xmlns:a16="http://schemas.microsoft.com/office/drawing/2014/main" id="{D3BBFEC9-3D03-88C8-0566-68F7C61AADFF}"/>
              </a:ext>
            </a:extLst>
          </p:cNvPr>
          <p:cNvGrpSpPr/>
          <p:nvPr userDrawn="1"/>
        </p:nvGrpSpPr>
        <p:grpSpPr>
          <a:xfrm>
            <a:off x="9192830" y="5307417"/>
            <a:ext cx="2664207" cy="1292662"/>
            <a:chOff x="334962" y="3962897"/>
            <a:chExt cx="2664207" cy="1292662"/>
          </a:xfrm>
        </p:grpSpPr>
        <p:pic>
          <p:nvPicPr>
            <p:cNvPr id="13" name="Graphic 12">
              <a:extLst>
                <a:ext uri="{FF2B5EF4-FFF2-40B4-BE49-F238E27FC236}">
                  <a16:creationId xmlns:a16="http://schemas.microsoft.com/office/drawing/2014/main" id="{83EB7A65-AD80-37D9-C096-8EA0058BB9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4" name="TextBox 13">
              <a:extLst>
                <a:ext uri="{FF2B5EF4-FFF2-40B4-BE49-F238E27FC236}">
                  <a16:creationId xmlns:a16="http://schemas.microsoft.com/office/drawing/2014/main" id="{C1FDECB9-352B-42E2-0A0C-559A76A5A380}"/>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5" name="TextBox 14">
              <a:extLst>
                <a:ext uri="{FF2B5EF4-FFF2-40B4-BE49-F238E27FC236}">
                  <a16:creationId xmlns:a16="http://schemas.microsoft.com/office/drawing/2014/main" id="{ACE6A97C-4B9A-4290-C807-75F5A80D2726}"/>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6" name="Graphic 15">
              <a:extLst>
                <a:ext uri="{FF2B5EF4-FFF2-40B4-BE49-F238E27FC236}">
                  <a16:creationId xmlns:a16="http://schemas.microsoft.com/office/drawing/2014/main" id="{881CE6EA-5B04-CBD9-6742-03F703CC28C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7" name="Graphic 16">
              <a:extLst>
                <a:ext uri="{FF2B5EF4-FFF2-40B4-BE49-F238E27FC236}">
                  <a16:creationId xmlns:a16="http://schemas.microsoft.com/office/drawing/2014/main" id="{B45A6F2F-58A1-3909-BF6F-05C04D2536D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8" name="Graphic 17">
              <a:extLst>
                <a:ext uri="{FF2B5EF4-FFF2-40B4-BE49-F238E27FC236}">
                  <a16:creationId xmlns:a16="http://schemas.microsoft.com/office/drawing/2014/main" id="{30D3CB23-D4D9-537E-341B-FA10717E61F9}"/>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9" name="Graphic 18">
              <a:extLst>
                <a:ext uri="{FF2B5EF4-FFF2-40B4-BE49-F238E27FC236}">
                  <a16:creationId xmlns:a16="http://schemas.microsoft.com/office/drawing/2014/main" id="{9B925E1E-6C9F-5625-AF52-C6CA406549B1}"/>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266093812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Charts">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CA174CCE-6EF7-CB67-AA24-28B3E3F9C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76207" cy="1325563"/>
          </a:xfrm>
        </p:spPr>
        <p:txBody>
          <a:bodyPr/>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1947818"/>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1" name="Chart Placeholder 6">
            <a:extLst>
              <a:ext uri="{FF2B5EF4-FFF2-40B4-BE49-F238E27FC236}">
                <a16:creationId xmlns:a16="http://schemas.microsoft.com/office/drawing/2014/main" id="{9417D645-894F-D0CC-2D07-7F0AA6A22912}"/>
              </a:ext>
            </a:extLst>
          </p:cNvPr>
          <p:cNvSpPr>
            <a:spLocks noGrp="1"/>
          </p:cNvSpPr>
          <p:nvPr>
            <p:ph type="chart" sz="quarter" idx="14"/>
          </p:nvPr>
        </p:nvSpPr>
        <p:spPr>
          <a:xfrm>
            <a:off x="3350388" y="1947818"/>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2" name="Chart Placeholder 6">
            <a:extLst>
              <a:ext uri="{FF2B5EF4-FFF2-40B4-BE49-F238E27FC236}">
                <a16:creationId xmlns:a16="http://schemas.microsoft.com/office/drawing/2014/main" id="{1467EC53-8F53-F5A2-4675-015594CA7D38}"/>
              </a:ext>
            </a:extLst>
          </p:cNvPr>
          <p:cNvSpPr>
            <a:spLocks noGrp="1"/>
          </p:cNvSpPr>
          <p:nvPr>
            <p:ph type="chart" sz="quarter" idx="15"/>
          </p:nvPr>
        </p:nvSpPr>
        <p:spPr>
          <a:xfrm>
            <a:off x="6365813" y="1947818"/>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4" name="Chart Placeholder 6">
            <a:extLst>
              <a:ext uri="{FF2B5EF4-FFF2-40B4-BE49-F238E27FC236}">
                <a16:creationId xmlns:a16="http://schemas.microsoft.com/office/drawing/2014/main" id="{0778DA3C-D384-2C37-3795-1A988174A15F}"/>
              </a:ext>
            </a:extLst>
          </p:cNvPr>
          <p:cNvSpPr>
            <a:spLocks noGrp="1"/>
          </p:cNvSpPr>
          <p:nvPr>
            <p:ph type="chart" sz="quarter" idx="16"/>
          </p:nvPr>
        </p:nvSpPr>
        <p:spPr>
          <a:xfrm>
            <a:off x="9381237" y="1947818"/>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4441266"/>
            <a:ext cx="2428875" cy="57277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7" name="Text Placeholder 15">
            <a:extLst>
              <a:ext uri="{FF2B5EF4-FFF2-40B4-BE49-F238E27FC236}">
                <a16:creationId xmlns:a16="http://schemas.microsoft.com/office/drawing/2014/main" id="{A1C35E82-7043-4DFC-9FF7-2D836B3966E5}"/>
              </a:ext>
            </a:extLst>
          </p:cNvPr>
          <p:cNvSpPr>
            <a:spLocks noGrp="1"/>
          </p:cNvSpPr>
          <p:nvPr>
            <p:ph type="body" sz="quarter" idx="18"/>
          </p:nvPr>
        </p:nvSpPr>
        <p:spPr>
          <a:xfrm>
            <a:off x="3359696" y="4441266"/>
            <a:ext cx="2428875" cy="57277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8" name="Text Placeholder 15">
            <a:extLst>
              <a:ext uri="{FF2B5EF4-FFF2-40B4-BE49-F238E27FC236}">
                <a16:creationId xmlns:a16="http://schemas.microsoft.com/office/drawing/2014/main" id="{AB92D624-C3B3-BB82-D374-290AEE1B9129}"/>
              </a:ext>
            </a:extLst>
          </p:cNvPr>
          <p:cNvSpPr>
            <a:spLocks noGrp="1"/>
          </p:cNvSpPr>
          <p:nvPr>
            <p:ph type="body" sz="quarter" idx="19"/>
          </p:nvPr>
        </p:nvSpPr>
        <p:spPr>
          <a:xfrm>
            <a:off x="6384032" y="4441266"/>
            <a:ext cx="2428875" cy="57277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9" name="Text Placeholder 15">
            <a:extLst>
              <a:ext uri="{FF2B5EF4-FFF2-40B4-BE49-F238E27FC236}">
                <a16:creationId xmlns:a16="http://schemas.microsoft.com/office/drawing/2014/main" id="{E3B3C918-5FA0-A13B-324B-5CE69C5C5FD8}"/>
              </a:ext>
            </a:extLst>
          </p:cNvPr>
          <p:cNvSpPr>
            <a:spLocks noGrp="1"/>
          </p:cNvSpPr>
          <p:nvPr>
            <p:ph type="body" sz="quarter" idx="20"/>
          </p:nvPr>
        </p:nvSpPr>
        <p:spPr>
          <a:xfrm>
            <a:off x="9408765" y="4441266"/>
            <a:ext cx="2428875" cy="57277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6" name="Straight Connector 5">
            <a:extLst>
              <a:ext uri="{FF2B5EF4-FFF2-40B4-BE49-F238E27FC236}">
                <a16:creationId xmlns:a16="http://schemas.microsoft.com/office/drawing/2014/main" id="{200A4503-6F5E-A2EC-5437-9559C8B3F94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BFB08979-20A2-B510-E640-CEC1C40101A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F0D99B9E-FE31-4060-B4B0-C03F2022E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10" name="Group 9">
            <a:extLst>
              <a:ext uri="{FF2B5EF4-FFF2-40B4-BE49-F238E27FC236}">
                <a16:creationId xmlns:a16="http://schemas.microsoft.com/office/drawing/2014/main" id="{5E793836-3B94-9D41-148A-F120DC8F05FA}"/>
              </a:ext>
            </a:extLst>
          </p:cNvPr>
          <p:cNvGrpSpPr/>
          <p:nvPr userDrawn="1"/>
        </p:nvGrpSpPr>
        <p:grpSpPr>
          <a:xfrm>
            <a:off x="9192830" y="5307417"/>
            <a:ext cx="2664207" cy="1292662"/>
            <a:chOff x="334962" y="3962897"/>
            <a:chExt cx="2664207" cy="1292662"/>
          </a:xfrm>
        </p:grpSpPr>
        <p:pic>
          <p:nvPicPr>
            <p:cNvPr id="13" name="Graphic 12">
              <a:extLst>
                <a:ext uri="{FF2B5EF4-FFF2-40B4-BE49-F238E27FC236}">
                  <a16:creationId xmlns:a16="http://schemas.microsoft.com/office/drawing/2014/main" id="{6F869B30-6B0E-CD69-9C7A-31CA5C38F5F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5" name="TextBox 14">
              <a:extLst>
                <a:ext uri="{FF2B5EF4-FFF2-40B4-BE49-F238E27FC236}">
                  <a16:creationId xmlns:a16="http://schemas.microsoft.com/office/drawing/2014/main" id="{7734B9F1-FED9-0C51-C25D-5DCEB56122C4}"/>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20" name="TextBox 19">
              <a:extLst>
                <a:ext uri="{FF2B5EF4-FFF2-40B4-BE49-F238E27FC236}">
                  <a16:creationId xmlns:a16="http://schemas.microsoft.com/office/drawing/2014/main" id="{A3396AC3-CDBC-4E69-4EDC-08DB3B4E853E}"/>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22" name="Graphic 21">
              <a:extLst>
                <a:ext uri="{FF2B5EF4-FFF2-40B4-BE49-F238E27FC236}">
                  <a16:creationId xmlns:a16="http://schemas.microsoft.com/office/drawing/2014/main" id="{DC3B5C85-85A6-B9E3-C434-456EDD57F1D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23" name="Graphic 22">
              <a:extLst>
                <a:ext uri="{FF2B5EF4-FFF2-40B4-BE49-F238E27FC236}">
                  <a16:creationId xmlns:a16="http://schemas.microsoft.com/office/drawing/2014/main" id="{70D5A385-09D1-DDA2-2D17-B2D0C472E2B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24" name="Graphic 23">
              <a:extLst>
                <a:ext uri="{FF2B5EF4-FFF2-40B4-BE49-F238E27FC236}">
                  <a16:creationId xmlns:a16="http://schemas.microsoft.com/office/drawing/2014/main" id="{4E360853-83B5-7A02-4E9B-AFE05378BE9B}"/>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25" name="Graphic 24">
              <a:extLst>
                <a:ext uri="{FF2B5EF4-FFF2-40B4-BE49-F238E27FC236}">
                  <a16:creationId xmlns:a16="http://schemas.microsoft.com/office/drawing/2014/main" id="{3945FA37-32DC-00B3-D8FF-352D4BCAB16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17980557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artners">
    <p:bg>
      <p:bgRef idx="1001">
        <a:schemeClr val="bg2"/>
      </p:bgRef>
    </p:bg>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8D716C67-EE35-1510-4E73-FF7FADFD61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3" name="Picture 2" descr="Blue text on a black background&#10;&#10;Description automatically generated">
            <a:extLst>
              <a:ext uri="{FF2B5EF4-FFF2-40B4-BE49-F238E27FC236}">
                <a16:creationId xmlns:a16="http://schemas.microsoft.com/office/drawing/2014/main" id="{B8DD9E12-E139-C2A1-0937-05F6664DD2D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98963" y="4606654"/>
            <a:ext cx="1636820" cy="365195"/>
          </a:xfrm>
          <a:prstGeom prst="rect">
            <a:avLst/>
          </a:prstGeom>
        </p:spPr>
      </p:pic>
      <p:pic>
        <p:nvPicPr>
          <p:cNvPr id="4" name="Graphic 3">
            <a:extLst>
              <a:ext uri="{FF2B5EF4-FFF2-40B4-BE49-F238E27FC236}">
                <a16:creationId xmlns:a16="http://schemas.microsoft.com/office/drawing/2014/main" id="{FEAC292D-E037-396D-BACD-7766A162EC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99286" y="704540"/>
            <a:ext cx="3226558" cy="1230124"/>
          </a:xfrm>
          <a:prstGeom prst="rect">
            <a:avLst/>
          </a:prstGeom>
        </p:spPr>
      </p:pic>
      <p:pic>
        <p:nvPicPr>
          <p:cNvPr id="10" name="Picture 9">
            <a:extLst>
              <a:ext uri="{FF2B5EF4-FFF2-40B4-BE49-F238E27FC236}">
                <a16:creationId xmlns:a16="http://schemas.microsoft.com/office/drawing/2014/main" id="{41898F73-069A-43B4-72A3-BA56AF099D81}"/>
              </a:ext>
            </a:extLst>
          </p:cNvPr>
          <p:cNvPicPr>
            <a:picLocks noChangeAspect="1"/>
          </p:cNvPicPr>
          <p:nvPr userDrawn="1"/>
        </p:nvPicPr>
        <p:blipFill>
          <a:blip r:embed="rId6"/>
          <a:stretch>
            <a:fillRect/>
          </a:stretch>
        </p:blipFill>
        <p:spPr>
          <a:xfrm>
            <a:off x="334962" y="5623859"/>
            <a:ext cx="11544547" cy="865841"/>
          </a:xfrm>
          <a:prstGeom prst="rect">
            <a:avLst/>
          </a:prstGeom>
        </p:spPr>
      </p:pic>
      <p:grpSp>
        <p:nvGrpSpPr>
          <p:cNvPr id="20" name="Group 19">
            <a:extLst>
              <a:ext uri="{FF2B5EF4-FFF2-40B4-BE49-F238E27FC236}">
                <a16:creationId xmlns:a16="http://schemas.microsoft.com/office/drawing/2014/main" id="{FE391454-94A7-51D0-87FF-472F76F04085}"/>
              </a:ext>
            </a:extLst>
          </p:cNvPr>
          <p:cNvGrpSpPr/>
          <p:nvPr userDrawn="1"/>
        </p:nvGrpSpPr>
        <p:grpSpPr>
          <a:xfrm>
            <a:off x="334962" y="3962897"/>
            <a:ext cx="2664207" cy="1292662"/>
            <a:chOff x="334962" y="3962897"/>
            <a:chExt cx="2664207" cy="1292662"/>
          </a:xfrm>
        </p:grpSpPr>
        <p:pic>
          <p:nvPicPr>
            <p:cNvPr id="14" name="Graphic 13">
              <a:extLst>
                <a:ext uri="{FF2B5EF4-FFF2-40B4-BE49-F238E27FC236}">
                  <a16:creationId xmlns:a16="http://schemas.microsoft.com/office/drawing/2014/main" id="{DCB73ECC-7916-1084-D214-4BF993BDB5D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50115" y="4662722"/>
              <a:ext cx="144000" cy="144000"/>
            </a:xfrm>
            <a:prstGeom prst="rect">
              <a:avLst/>
            </a:prstGeom>
          </p:spPr>
        </p:pic>
        <p:sp>
          <p:nvSpPr>
            <p:cNvPr id="5" name="TextBox 4">
              <a:extLst>
                <a:ext uri="{FF2B5EF4-FFF2-40B4-BE49-F238E27FC236}">
                  <a16:creationId xmlns:a16="http://schemas.microsoft.com/office/drawing/2014/main" id="{9C8E5B87-5DEF-D8E8-3E92-1231CE65320F}"/>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3">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6" name="TextBox 5">
              <a:extLst>
                <a:ext uri="{FF2B5EF4-FFF2-40B4-BE49-F238E27FC236}">
                  <a16:creationId xmlns:a16="http://schemas.microsoft.com/office/drawing/2014/main" id="{F794DB77-561F-8D25-B60C-36CDF83BED6F}"/>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4"/>
                </a:rPr>
                <a:t>pulse-z.eu</a:t>
              </a:r>
              <a:r>
                <a:rPr lang="pl-PL" sz="1200" dirty="0"/>
                <a:t>   </a:t>
              </a:r>
              <a:r>
                <a:rPr lang="pl-PL" sz="1200" dirty="0">
                  <a:solidFill>
                    <a:schemeClr val="bg1"/>
                  </a:solidFill>
                </a:rPr>
                <a:t>#PulseZ</a:t>
              </a:r>
              <a:endParaRPr lang="en-US" sz="1200" dirty="0">
                <a:solidFill>
                  <a:schemeClr val="bg1"/>
                </a:solidFill>
              </a:endParaRPr>
            </a:p>
          </p:txBody>
        </p:sp>
        <p:pic>
          <p:nvPicPr>
            <p:cNvPr id="9" name="Graphic 8">
              <a:extLst>
                <a:ext uri="{FF2B5EF4-FFF2-40B4-BE49-F238E27FC236}">
                  <a16:creationId xmlns:a16="http://schemas.microsoft.com/office/drawing/2014/main" id="{0F845513-3F1D-0400-C98F-1BC2BF84A39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42495" y="4308310"/>
              <a:ext cx="144000" cy="144000"/>
            </a:xfrm>
            <a:prstGeom prst="rect">
              <a:avLst/>
            </a:prstGeom>
          </p:spPr>
        </p:pic>
        <p:pic>
          <p:nvPicPr>
            <p:cNvPr id="12" name="Graphic 11">
              <a:extLst>
                <a:ext uri="{FF2B5EF4-FFF2-40B4-BE49-F238E27FC236}">
                  <a16:creationId xmlns:a16="http://schemas.microsoft.com/office/drawing/2014/main" id="{24A3CAFF-A583-9B51-C95C-79A59C7D463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42495" y="4492457"/>
              <a:ext cx="144000" cy="144000"/>
            </a:xfrm>
            <a:prstGeom prst="rect">
              <a:avLst/>
            </a:prstGeom>
          </p:spPr>
        </p:pic>
        <p:pic>
          <p:nvPicPr>
            <p:cNvPr id="16" name="Graphic 15">
              <a:extLst>
                <a:ext uri="{FF2B5EF4-FFF2-40B4-BE49-F238E27FC236}">
                  <a16:creationId xmlns:a16="http://schemas.microsoft.com/office/drawing/2014/main" id="{5A764507-7E8E-4866-4653-E2D1F0AC81A1}"/>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42495" y="4860757"/>
              <a:ext cx="144000" cy="144000"/>
            </a:xfrm>
            <a:prstGeom prst="rect">
              <a:avLst/>
            </a:prstGeom>
          </p:spPr>
        </p:pic>
        <p:pic>
          <p:nvPicPr>
            <p:cNvPr id="18" name="Graphic 17">
              <a:extLst>
                <a:ext uri="{FF2B5EF4-FFF2-40B4-BE49-F238E27FC236}">
                  <a16:creationId xmlns:a16="http://schemas.microsoft.com/office/drawing/2014/main" id="{9D5D53CF-8FC9-EAF8-7237-87D0307741C5}"/>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3207720299"/>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1E1E8933-5591-BAF6-EFDF-17C72240E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11522075" cy="2884998"/>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B7BA15CE-34DF-B0C8-2421-BDF47E8BD81D}"/>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3DB4A99-AAC1-0FE4-DA54-C544143D16F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4" name="Graphic 3">
            <a:extLst>
              <a:ext uri="{FF2B5EF4-FFF2-40B4-BE49-F238E27FC236}">
                <a16:creationId xmlns:a16="http://schemas.microsoft.com/office/drawing/2014/main" id="{209CEA0F-2A54-72C4-12BC-9FA8613F9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10" name="Group 9">
            <a:extLst>
              <a:ext uri="{FF2B5EF4-FFF2-40B4-BE49-F238E27FC236}">
                <a16:creationId xmlns:a16="http://schemas.microsoft.com/office/drawing/2014/main" id="{E2C7AB93-F3D1-701D-8147-F9581893ED31}"/>
              </a:ext>
            </a:extLst>
          </p:cNvPr>
          <p:cNvGrpSpPr/>
          <p:nvPr userDrawn="1"/>
        </p:nvGrpSpPr>
        <p:grpSpPr>
          <a:xfrm>
            <a:off x="9192830" y="5307417"/>
            <a:ext cx="2664207" cy="1292662"/>
            <a:chOff x="334962" y="3962897"/>
            <a:chExt cx="2664207" cy="1292662"/>
          </a:xfrm>
        </p:grpSpPr>
        <p:pic>
          <p:nvPicPr>
            <p:cNvPr id="11" name="Graphic 10">
              <a:extLst>
                <a:ext uri="{FF2B5EF4-FFF2-40B4-BE49-F238E27FC236}">
                  <a16:creationId xmlns:a16="http://schemas.microsoft.com/office/drawing/2014/main" id="{A6E9C3FC-98D9-B90F-B14C-C1C00B0D793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2" name="TextBox 11">
              <a:extLst>
                <a:ext uri="{FF2B5EF4-FFF2-40B4-BE49-F238E27FC236}">
                  <a16:creationId xmlns:a16="http://schemas.microsoft.com/office/drawing/2014/main" id="{5B7FC268-6FA1-9CE9-F5EB-9F57EB54548B}"/>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3" name="TextBox 12">
              <a:extLst>
                <a:ext uri="{FF2B5EF4-FFF2-40B4-BE49-F238E27FC236}">
                  <a16:creationId xmlns:a16="http://schemas.microsoft.com/office/drawing/2014/main" id="{815A2998-0846-6A13-6402-8FB8C3BFA113}"/>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4" name="Graphic 13">
              <a:extLst>
                <a:ext uri="{FF2B5EF4-FFF2-40B4-BE49-F238E27FC236}">
                  <a16:creationId xmlns:a16="http://schemas.microsoft.com/office/drawing/2014/main" id="{53CAA9BB-21C7-C330-6FC2-0A92B531928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5" name="Graphic 14">
              <a:extLst>
                <a:ext uri="{FF2B5EF4-FFF2-40B4-BE49-F238E27FC236}">
                  <a16:creationId xmlns:a16="http://schemas.microsoft.com/office/drawing/2014/main" id="{E275814A-2990-9C2B-BCA1-1F35E9014E7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7" name="Graphic 16">
              <a:extLst>
                <a:ext uri="{FF2B5EF4-FFF2-40B4-BE49-F238E27FC236}">
                  <a16:creationId xmlns:a16="http://schemas.microsoft.com/office/drawing/2014/main" id="{644F6331-4037-AB43-34A5-4BDA4FE7F36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8" name="Graphic 17">
              <a:extLst>
                <a:ext uri="{FF2B5EF4-FFF2-40B4-BE49-F238E27FC236}">
                  <a16:creationId xmlns:a16="http://schemas.microsoft.com/office/drawing/2014/main" id="{0BDCE35F-284F-8D43-42C3-522C0ADF6781}"/>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318120473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25960F5-5FC6-BC1F-A3E3-D8DF24CC68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4" name="Table Placeholder 3">
            <a:extLst>
              <a:ext uri="{FF2B5EF4-FFF2-40B4-BE49-F238E27FC236}">
                <a16:creationId xmlns:a16="http://schemas.microsoft.com/office/drawing/2014/main" id="{7176B724-EEE3-76A0-35A2-13111038DC0D}"/>
              </a:ext>
            </a:extLst>
          </p:cNvPr>
          <p:cNvSpPr>
            <a:spLocks noGrp="1"/>
          </p:cNvSpPr>
          <p:nvPr>
            <p:ph type="tbl" sz="quarter" idx="18"/>
          </p:nvPr>
        </p:nvSpPr>
        <p:spPr>
          <a:xfrm>
            <a:off x="334963" y="2203599"/>
            <a:ext cx="11522075" cy="2936793"/>
          </a:xfrm>
        </p:spPr>
        <p:txBody>
          <a:bodyPr anchor="ctr"/>
          <a:lstStyle>
            <a:lvl1pPr algn="ctr">
              <a:defRPr>
                <a:solidFill>
                  <a:schemeClr val="bg2"/>
                </a:solidFill>
              </a:defRPr>
            </a:lvl1pPr>
          </a:lstStyle>
          <a:p>
            <a:r>
              <a:rPr lang="en-US"/>
              <a:t>Click icon to add table</a:t>
            </a:r>
            <a:endParaRPr lang="en-IE"/>
          </a:p>
        </p:txBody>
      </p:sp>
      <p:cxnSp>
        <p:nvCxnSpPr>
          <p:cNvPr id="7" name="Straight Connector 6">
            <a:extLst>
              <a:ext uri="{FF2B5EF4-FFF2-40B4-BE49-F238E27FC236}">
                <a16:creationId xmlns:a16="http://schemas.microsoft.com/office/drawing/2014/main" id="{8233C603-6894-8D8D-F305-318BE3FB635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55398BE8-D158-6022-B740-2FC49DAC095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79D73F17-20F9-FC24-FFEC-31927063CA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10" name="Group 9">
            <a:extLst>
              <a:ext uri="{FF2B5EF4-FFF2-40B4-BE49-F238E27FC236}">
                <a16:creationId xmlns:a16="http://schemas.microsoft.com/office/drawing/2014/main" id="{AD2B1EFC-B145-1ABA-DF9A-6B2B5D61FDD7}"/>
              </a:ext>
            </a:extLst>
          </p:cNvPr>
          <p:cNvGrpSpPr/>
          <p:nvPr userDrawn="1"/>
        </p:nvGrpSpPr>
        <p:grpSpPr>
          <a:xfrm>
            <a:off x="9192830" y="5307417"/>
            <a:ext cx="2664207" cy="1292662"/>
            <a:chOff x="334962" y="3962897"/>
            <a:chExt cx="2664207" cy="1292662"/>
          </a:xfrm>
        </p:grpSpPr>
        <p:pic>
          <p:nvPicPr>
            <p:cNvPr id="11" name="Graphic 10">
              <a:extLst>
                <a:ext uri="{FF2B5EF4-FFF2-40B4-BE49-F238E27FC236}">
                  <a16:creationId xmlns:a16="http://schemas.microsoft.com/office/drawing/2014/main" id="{6DC948A2-0981-E519-B151-D78DD1C424D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2" name="TextBox 11">
              <a:extLst>
                <a:ext uri="{FF2B5EF4-FFF2-40B4-BE49-F238E27FC236}">
                  <a16:creationId xmlns:a16="http://schemas.microsoft.com/office/drawing/2014/main" id="{B831723E-96EE-074D-2D75-0230D5295BFB}"/>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3" name="TextBox 12">
              <a:extLst>
                <a:ext uri="{FF2B5EF4-FFF2-40B4-BE49-F238E27FC236}">
                  <a16:creationId xmlns:a16="http://schemas.microsoft.com/office/drawing/2014/main" id="{9D1FD8E1-62E2-7DF0-5D54-BF46D102446C}"/>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4" name="Graphic 13">
              <a:extLst>
                <a:ext uri="{FF2B5EF4-FFF2-40B4-BE49-F238E27FC236}">
                  <a16:creationId xmlns:a16="http://schemas.microsoft.com/office/drawing/2014/main" id="{6320D62B-5961-614F-200C-742DB13AE04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5" name="Graphic 14">
              <a:extLst>
                <a:ext uri="{FF2B5EF4-FFF2-40B4-BE49-F238E27FC236}">
                  <a16:creationId xmlns:a16="http://schemas.microsoft.com/office/drawing/2014/main" id="{E610FA3A-1396-9FE0-E685-5B1EAA625CD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7" name="Graphic 16">
              <a:extLst>
                <a:ext uri="{FF2B5EF4-FFF2-40B4-BE49-F238E27FC236}">
                  <a16:creationId xmlns:a16="http://schemas.microsoft.com/office/drawing/2014/main" id="{B6F50583-46D1-0EA6-4319-D1CFB9D498E3}"/>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8" name="Graphic 17">
              <a:extLst>
                <a:ext uri="{FF2B5EF4-FFF2-40B4-BE49-F238E27FC236}">
                  <a16:creationId xmlns:a16="http://schemas.microsoft.com/office/drawing/2014/main" id="{1B9BA1ED-3F81-F80E-D30F-BC570BD186DD}"/>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374455514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pic>
        <p:nvPicPr>
          <p:cNvPr id="7" name="Picture 6" descr="A white background with black dots&#10;&#10;Description automatically generated">
            <a:extLst>
              <a:ext uri="{FF2B5EF4-FFF2-40B4-BE49-F238E27FC236}">
                <a16:creationId xmlns:a16="http://schemas.microsoft.com/office/drawing/2014/main" id="{F7684954-AFE5-D897-05D8-B2FE5DEA4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BAC2314-CA0D-0A0E-230F-64FF9ED6AFE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45034" cy="1325563"/>
          </a:xfrm>
        </p:spPr>
        <p:txBody>
          <a:bodyPr/>
          <a:lstStyle>
            <a:lvl1pPr>
              <a:defRPr>
                <a:solidFill>
                  <a:schemeClr val="accent1"/>
                </a:solidFill>
              </a:defRPr>
            </a:lvl1pPr>
          </a:lstStyle>
          <a:p>
            <a:r>
              <a:rPr lang="en-GB" dirty="0"/>
              <a:t>Click to edit data chart title style</a:t>
            </a:r>
            <a:endParaRPr lang="en-IE" dirty="0"/>
          </a:p>
        </p:txBody>
      </p:sp>
      <p:sp>
        <p:nvSpPr>
          <p:cNvPr id="9" name="SmartArt Placeholder 8">
            <a:extLst>
              <a:ext uri="{FF2B5EF4-FFF2-40B4-BE49-F238E27FC236}">
                <a16:creationId xmlns:a16="http://schemas.microsoft.com/office/drawing/2014/main" id="{5E8937F7-AF0A-7B02-8BBF-6DF3137296E2}"/>
              </a:ext>
            </a:extLst>
          </p:cNvPr>
          <p:cNvSpPr>
            <a:spLocks noGrp="1"/>
          </p:cNvSpPr>
          <p:nvPr>
            <p:ph type="dgm" sz="quarter" idx="14"/>
          </p:nvPr>
        </p:nvSpPr>
        <p:spPr>
          <a:xfrm>
            <a:off x="334963" y="2211532"/>
            <a:ext cx="4184832" cy="2886396"/>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sp>
        <p:nvSpPr>
          <p:cNvPr id="3" name="SmartArt Placeholder 8">
            <a:extLst>
              <a:ext uri="{FF2B5EF4-FFF2-40B4-BE49-F238E27FC236}">
                <a16:creationId xmlns:a16="http://schemas.microsoft.com/office/drawing/2014/main" id="{0F8967A0-6216-EB11-6F28-AFC5B34EF357}"/>
              </a:ext>
            </a:extLst>
          </p:cNvPr>
          <p:cNvSpPr>
            <a:spLocks noGrp="1"/>
          </p:cNvSpPr>
          <p:nvPr>
            <p:ph type="dgm" sz="quarter" idx="15"/>
          </p:nvPr>
        </p:nvSpPr>
        <p:spPr>
          <a:xfrm>
            <a:off x="5624186" y="2211531"/>
            <a:ext cx="4184832" cy="2886397"/>
          </a:xfrm>
        </p:spPr>
        <p:txBody>
          <a:bodyPr anchor="ctr" anchorCtr="0"/>
          <a:lstStyle>
            <a:lvl1pPr marL="0" indent="0" algn="ctr">
              <a:buNone/>
              <a:defRPr>
                <a:solidFill>
                  <a:schemeClr val="bg2"/>
                </a:solidFill>
              </a:defRPr>
            </a:lvl1pPr>
          </a:lstStyle>
          <a:p>
            <a:r>
              <a:rPr lang="en-US" dirty="0"/>
              <a:t>Click icon to add SmartArt graphic</a:t>
            </a:r>
            <a:endParaRPr lang="en-IE" dirty="0"/>
          </a:p>
        </p:txBody>
      </p:sp>
      <p:cxnSp>
        <p:nvCxnSpPr>
          <p:cNvPr id="11" name="Straight Connector 10">
            <a:extLst>
              <a:ext uri="{FF2B5EF4-FFF2-40B4-BE49-F238E27FC236}">
                <a16:creationId xmlns:a16="http://schemas.microsoft.com/office/drawing/2014/main" id="{7F2C21F0-5226-7F1C-2C62-6D98A5565B4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1F12914-F82D-9830-4870-3BE81B1FFC9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6" name="Graphic 5">
            <a:extLst>
              <a:ext uri="{FF2B5EF4-FFF2-40B4-BE49-F238E27FC236}">
                <a16:creationId xmlns:a16="http://schemas.microsoft.com/office/drawing/2014/main" id="{BA986C28-195D-346D-AEFC-B63504AB78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12" name="Group 11">
            <a:extLst>
              <a:ext uri="{FF2B5EF4-FFF2-40B4-BE49-F238E27FC236}">
                <a16:creationId xmlns:a16="http://schemas.microsoft.com/office/drawing/2014/main" id="{AB39C68B-E0AB-FB0E-87AE-607149DA4DBD}"/>
              </a:ext>
            </a:extLst>
          </p:cNvPr>
          <p:cNvGrpSpPr/>
          <p:nvPr userDrawn="1"/>
        </p:nvGrpSpPr>
        <p:grpSpPr>
          <a:xfrm>
            <a:off x="9192830" y="5307417"/>
            <a:ext cx="2664207" cy="1292662"/>
            <a:chOff x="334962" y="3962897"/>
            <a:chExt cx="2664207" cy="1292662"/>
          </a:xfrm>
        </p:grpSpPr>
        <p:pic>
          <p:nvPicPr>
            <p:cNvPr id="13" name="Graphic 12">
              <a:extLst>
                <a:ext uri="{FF2B5EF4-FFF2-40B4-BE49-F238E27FC236}">
                  <a16:creationId xmlns:a16="http://schemas.microsoft.com/office/drawing/2014/main" id="{CB027DD3-0D57-84E3-9C96-66F3276E1F1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4" name="TextBox 13">
              <a:extLst>
                <a:ext uri="{FF2B5EF4-FFF2-40B4-BE49-F238E27FC236}">
                  <a16:creationId xmlns:a16="http://schemas.microsoft.com/office/drawing/2014/main" id="{CB7B696D-1E7E-8F04-F91E-2C3BF73234F1}"/>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5" name="TextBox 14">
              <a:extLst>
                <a:ext uri="{FF2B5EF4-FFF2-40B4-BE49-F238E27FC236}">
                  <a16:creationId xmlns:a16="http://schemas.microsoft.com/office/drawing/2014/main" id="{90C2FE40-051D-53ED-D179-935245836A35}"/>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6" name="Graphic 15">
              <a:extLst>
                <a:ext uri="{FF2B5EF4-FFF2-40B4-BE49-F238E27FC236}">
                  <a16:creationId xmlns:a16="http://schemas.microsoft.com/office/drawing/2014/main" id="{16102FA7-AA07-BF7F-F9AC-64E2F266DDC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7" name="Graphic 16">
              <a:extLst>
                <a:ext uri="{FF2B5EF4-FFF2-40B4-BE49-F238E27FC236}">
                  <a16:creationId xmlns:a16="http://schemas.microsoft.com/office/drawing/2014/main" id="{2CD7CCB3-8065-7AF9-915C-D3F82919ABC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8" name="Graphic 17">
              <a:extLst>
                <a:ext uri="{FF2B5EF4-FFF2-40B4-BE49-F238E27FC236}">
                  <a16:creationId xmlns:a16="http://schemas.microsoft.com/office/drawing/2014/main" id="{77E94380-59B0-D79A-EF69-12E0DE74A3F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9" name="Graphic 18">
              <a:extLst>
                <a:ext uri="{FF2B5EF4-FFF2-40B4-BE49-F238E27FC236}">
                  <a16:creationId xmlns:a16="http://schemas.microsoft.com/office/drawing/2014/main" id="{DD036F35-A988-834A-D168-BE5912E95404}"/>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36078272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F5FE0484-C8C5-CB2B-02DE-BB7DCF5F91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F458318B-256B-18F4-6DD4-CE9D4A568A9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262DA441-54AD-8C9B-15CB-65E453987CC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IE" dirty="0"/>
          </a:p>
        </p:txBody>
      </p:sp>
      <p:sp>
        <p:nvSpPr>
          <p:cNvPr id="10" name="Content Placeholder 2">
            <a:extLst>
              <a:ext uri="{FF2B5EF4-FFF2-40B4-BE49-F238E27FC236}">
                <a16:creationId xmlns:a16="http://schemas.microsoft.com/office/drawing/2014/main" id="{E4426A39-20D5-79F5-309C-519C590318DF}"/>
              </a:ext>
            </a:extLst>
          </p:cNvPr>
          <p:cNvSpPr>
            <a:spLocks noGrp="1"/>
          </p:cNvSpPr>
          <p:nvPr>
            <p:ph idx="1"/>
          </p:nvPr>
        </p:nvSpPr>
        <p:spPr>
          <a:xfrm>
            <a:off x="363984" y="1825625"/>
            <a:ext cx="7919403"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cxnSp>
        <p:nvCxnSpPr>
          <p:cNvPr id="8" name="Straight Connector 7">
            <a:extLst>
              <a:ext uri="{FF2B5EF4-FFF2-40B4-BE49-F238E27FC236}">
                <a16:creationId xmlns:a16="http://schemas.microsoft.com/office/drawing/2014/main" id="{F0833A7C-FA81-B125-6117-792BA6C58F3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7C4083C0-61DC-0D2C-91B6-6FB9F4CD92C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0509D3DC-5C87-2B1F-7A44-C7CDAD0F96E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11" name="Group 10">
            <a:extLst>
              <a:ext uri="{FF2B5EF4-FFF2-40B4-BE49-F238E27FC236}">
                <a16:creationId xmlns:a16="http://schemas.microsoft.com/office/drawing/2014/main" id="{4A493B26-3A38-B7BD-36CC-18BD1A25A524}"/>
              </a:ext>
            </a:extLst>
          </p:cNvPr>
          <p:cNvGrpSpPr/>
          <p:nvPr userDrawn="1"/>
        </p:nvGrpSpPr>
        <p:grpSpPr>
          <a:xfrm>
            <a:off x="9192830" y="5307417"/>
            <a:ext cx="2664207" cy="1292662"/>
            <a:chOff x="334962" y="3962897"/>
            <a:chExt cx="2664207" cy="1292662"/>
          </a:xfrm>
        </p:grpSpPr>
        <p:pic>
          <p:nvPicPr>
            <p:cNvPr id="12" name="Graphic 11">
              <a:extLst>
                <a:ext uri="{FF2B5EF4-FFF2-40B4-BE49-F238E27FC236}">
                  <a16:creationId xmlns:a16="http://schemas.microsoft.com/office/drawing/2014/main" id="{33FA60F5-ADAF-E125-E4AD-5345DDF63A0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3" name="TextBox 12">
              <a:extLst>
                <a:ext uri="{FF2B5EF4-FFF2-40B4-BE49-F238E27FC236}">
                  <a16:creationId xmlns:a16="http://schemas.microsoft.com/office/drawing/2014/main" id="{30C0AD3A-E7DB-C97D-736B-BDC7315F0B00}"/>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4" name="TextBox 13">
              <a:extLst>
                <a:ext uri="{FF2B5EF4-FFF2-40B4-BE49-F238E27FC236}">
                  <a16:creationId xmlns:a16="http://schemas.microsoft.com/office/drawing/2014/main" id="{A30391F8-4A6C-6736-FF0A-B74404D75654}"/>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5" name="Graphic 14">
              <a:extLst>
                <a:ext uri="{FF2B5EF4-FFF2-40B4-BE49-F238E27FC236}">
                  <a16:creationId xmlns:a16="http://schemas.microsoft.com/office/drawing/2014/main" id="{E903156B-F18F-1106-0A83-A6269558A27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6" name="Graphic 15">
              <a:extLst>
                <a:ext uri="{FF2B5EF4-FFF2-40B4-BE49-F238E27FC236}">
                  <a16:creationId xmlns:a16="http://schemas.microsoft.com/office/drawing/2014/main" id="{64B80547-4B55-6BF8-2199-610A661C68E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7" name="Graphic 16">
              <a:extLst>
                <a:ext uri="{FF2B5EF4-FFF2-40B4-BE49-F238E27FC236}">
                  <a16:creationId xmlns:a16="http://schemas.microsoft.com/office/drawing/2014/main" id="{A54DDE4E-513C-9E33-034C-BC2FE345FD5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8" name="Graphic 17">
              <a:extLst>
                <a:ext uri="{FF2B5EF4-FFF2-40B4-BE49-F238E27FC236}">
                  <a16:creationId xmlns:a16="http://schemas.microsoft.com/office/drawing/2014/main" id="{00256814-B634-78EC-D8FC-6B02C488960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234104200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B1052499-F053-3F42-05A8-DDC84B3E28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C5523214-F44E-D7C3-BB48-BB9258F928B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5" name="Title 1">
            <a:extLst>
              <a:ext uri="{FF2B5EF4-FFF2-40B4-BE49-F238E27FC236}">
                <a16:creationId xmlns:a16="http://schemas.microsoft.com/office/drawing/2014/main" id="{6E71FF47-061E-5BE8-2C7A-6096557C1A72}"/>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a:p>
        </p:txBody>
      </p:sp>
      <p:sp>
        <p:nvSpPr>
          <p:cNvPr id="16" name="Content Placeholder 2">
            <a:extLst>
              <a:ext uri="{FF2B5EF4-FFF2-40B4-BE49-F238E27FC236}">
                <a16:creationId xmlns:a16="http://schemas.microsoft.com/office/drawing/2014/main" id="{ECF8FEAF-2B00-977E-7797-4FDEDC77D147}"/>
              </a:ext>
            </a:extLst>
          </p:cNvPr>
          <p:cNvSpPr>
            <a:spLocks noGrp="1"/>
          </p:cNvSpPr>
          <p:nvPr>
            <p:ph sz="half" idx="1"/>
          </p:nvPr>
        </p:nvSpPr>
        <p:spPr>
          <a:xfrm>
            <a:off x="363984" y="1825625"/>
            <a:ext cx="739726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Picture Placeholder 3">
            <a:extLst>
              <a:ext uri="{FF2B5EF4-FFF2-40B4-BE49-F238E27FC236}">
                <a16:creationId xmlns:a16="http://schemas.microsoft.com/office/drawing/2014/main" id="{096AB8FD-35BB-8325-6FEA-986186243657}"/>
              </a:ext>
            </a:extLst>
          </p:cNvPr>
          <p:cNvSpPr>
            <a:spLocks noGrp="1"/>
          </p:cNvSpPr>
          <p:nvPr>
            <p:ph type="pic" sz="quarter" idx="13"/>
          </p:nvPr>
        </p:nvSpPr>
        <p:spPr>
          <a:xfrm>
            <a:off x="8602196" y="2228287"/>
            <a:ext cx="2530475" cy="2530475"/>
          </a:xfrm>
          <a:prstGeom prst="ellipse">
            <a:avLst/>
          </a:prstGeom>
          <a:solidFill>
            <a:schemeClr val="bg2"/>
          </a:solidFill>
          <a:ln>
            <a:noFill/>
          </a:ln>
        </p:spPr>
        <p:txBody>
          <a:bodyPr anchor="ctr"/>
          <a:lstStyle>
            <a:lvl1pPr algn="ctr">
              <a:defRPr/>
            </a:lvl1pPr>
          </a:lstStyle>
          <a:p>
            <a:r>
              <a:rPr lang="en-US"/>
              <a:t>Click icon to add picture</a:t>
            </a:r>
            <a:endParaRPr lang="en-IE" dirty="0"/>
          </a:p>
        </p:txBody>
      </p:sp>
      <p:cxnSp>
        <p:nvCxnSpPr>
          <p:cNvPr id="9" name="Straight Connector 8">
            <a:extLst>
              <a:ext uri="{FF2B5EF4-FFF2-40B4-BE49-F238E27FC236}">
                <a16:creationId xmlns:a16="http://schemas.microsoft.com/office/drawing/2014/main" id="{9B9AAC49-7F35-2B0C-F566-F3EB7312E81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45415414-BE71-F716-BCC7-17CF6A1B20A4}"/>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2" name="Graphic 1">
            <a:extLst>
              <a:ext uri="{FF2B5EF4-FFF2-40B4-BE49-F238E27FC236}">
                <a16:creationId xmlns:a16="http://schemas.microsoft.com/office/drawing/2014/main" id="{3E56DD10-057D-A93F-53CB-59C0957906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10" name="Group 9">
            <a:extLst>
              <a:ext uri="{FF2B5EF4-FFF2-40B4-BE49-F238E27FC236}">
                <a16:creationId xmlns:a16="http://schemas.microsoft.com/office/drawing/2014/main" id="{289EA6EB-BA47-5819-7BBC-F4CD0B03653D}"/>
              </a:ext>
            </a:extLst>
          </p:cNvPr>
          <p:cNvGrpSpPr/>
          <p:nvPr userDrawn="1"/>
        </p:nvGrpSpPr>
        <p:grpSpPr>
          <a:xfrm>
            <a:off x="9192830" y="5307417"/>
            <a:ext cx="2664207" cy="1292662"/>
            <a:chOff x="334962" y="3962897"/>
            <a:chExt cx="2664207" cy="1292662"/>
          </a:xfrm>
        </p:grpSpPr>
        <p:pic>
          <p:nvPicPr>
            <p:cNvPr id="11" name="Graphic 10">
              <a:extLst>
                <a:ext uri="{FF2B5EF4-FFF2-40B4-BE49-F238E27FC236}">
                  <a16:creationId xmlns:a16="http://schemas.microsoft.com/office/drawing/2014/main" id="{FB26BCA7-7975-975B-69A1-2C851F2C53B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2" name="TextBox 11">
              <a:extLst>
                <a:ext uri="{FF2B5EF4-FFF2-40B4-BE49-F238E27FC236}">
                  <a16:creationId xmlns:a16="http://schemas.microsoft.com/office/drawing/2014/main" id="{C12AA675-869C-6326-6806-6353D1A86A79}"/>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3" name="TextBox 12">
              <a:extLst>
                <a:ext uri="{FF2B5EF4-FFF2-40B4-BE49-F238E27FC236}">
                  <a16:creationId xmlns:a16="http://schemas.microsoft.com/office/drawing/2014/main" id="{2B1015EE-7306-8C3E-8B6B-E592E38C6CCB}"/>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4" name="Graphic 13">
              <a:extLst>
                <a:ext uri="{FF2B5EF4-FFF2-40B4-BE49-F238E27FC236}">
                  <a16:creationId xmlns:a16="http://schemas.microsoft.com/office/drawing/2014/main" id="{A36E1601-3C20-9848-84D3-6D9C4322A95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7" name="Graphic 16">
              <a:extLst>
                <a:ext uri="{FF2B5EF4-FFF2-40B4-BE49-F238E27FC236}">
                  <a16:creationId xmlns:a16="http://schemas.microsoft.com/office/drawing/2014/main" id="{C7918398-6341-5ECB-A0B2-F2EC54B30BD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8" name="Graphic 17">
              <a:extLst>
                <a:ext uri="{FF2B5EF4-FFF2-40B4-BE49-F238E27FC236}">
                  <a16:creationId xmlns:a16="http://schemas.microsoft.com/office/drawing/2014/main" id="{6785B69E-D997-264C-215E-C74E95DECD2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9" name="Graphic 18">
              <a:extLst>
                <a:ext uri="{FF2B5EF4-FFF2-40B4-BE49-F238E27FC236}">
                  <a16:creationId xmlns:a16="http://schemas.microsoft.com/office/drawing/2014/main" id="{A099F52F-B43B-1228-DE78-233F7D37361E}"/>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353148075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7" name="Picture 6" descr="A white background with black dots&#10;&#10;Description automatically generated">
            <a:extLst>
              <a:ext uri="{FF2B5EF4-FFF2-40B4-BE49-F238E27FC236}">
                <a16:creationId xmlns:a16="http://schemas.microsoft.com/office/drawing/2014/main" id="{DDE6353A-4A09-5486-627D-284A19E0DF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2F8C950A-77AD-B33F-3987-E7FE484F548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6" name="Title 1">
            <a:extLst>
              <a:ext uri="{FF2B5EF4-FFF2-40B4-BE49-F238E27FC236}">
                <a16:creationId xmlns:a16="http://schemas.microsoft.com/office/drawing/2014/main" id="{F1D11FF5-FDA4-9065-26D2-1BAEEF3D587E}"/>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a:p>
        </p:txBody>
      </p:sp>
      <p:cxnSp>
        <p:nvCxnSpPr>
          <p:cNvPr id="4" name="Straight Connector 3">
            <a:extLst>
              <a:ext uri="{FF2B5EF4-FFF2-40B4-BE49-F238E27FC236}">
                <a16:creationId xmlns:a16="http://schemas.microsoft.com/office/drawing/2014/main" id="{B4A36DCC-4B49-927C-DCF1-44BA05D66EC5}"/>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0532BBA0-19C0-2D78-14D5-053DE209FC20}"/>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2" name="Graphic 1">
            <a:extLst>
              <a:ext uri="{FF2B5EF4-FFF2-40B4-BE49-F238E27FC236}">
                <a16:creationId xmlns:a16="http://schemas.microsoft.com/office/drawing/2014/main" id="{B3C158D4-5803-EB35-E134-0D25FF8B36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10" name="Group 9">
            <a:extLst>
              <a:ext uri="{FF2B5EF4-FFF2-40B4-BE49-F238E27FC236}">
                <a16:creationId xmlns:a16="http://schemas.microsoft.com/office/drawing/2014/main" id="{7740A586-0407-F3C8-6F15-5580508A9D2C}"/>
              </a:ext>
            </a:extLst>
          </p:cNvPr>
          <p:cNvGrpSpPr/>
          <p:nvPr userDrawn="1"/>
        </p:nvGrpSpPr>
        <p:grpSpPr>
          <a:xfrm>
            <a:off x="9192830" y="5307417"/>
            <a:ext cx="2664207" cy="1292662"/>
            <a:chOff x="334962" y="3962897"/>
            <a:chExt cx="2664207" cy="1292662"/>
          </a:xfrm>
        </p:grpSpPr>
        <p:pic>
          <p:nvPicPr>
            <p:cNvPr id="11" name="Graphic 10">
              <a:extLst>
                <a:ext uri="{FF2B5EF4-FFF2-40B4-BE49-F238E27FC236}">
                  <a16:creationId xmlns:a16="http://schemas.microsoft.com/office/drawing/2014/main" id="{DA97B704-298D-36F7-FD3C-7453434DCCB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2" name="TextBox 11">
              <a:extLst>
                <a:ext uri="{FF2B5EF4-FFF2-40B4-BE49-F238E27FC236}">
                  <a16:creationId xmlns:a16="http://schemas.microsoft.com/office/drawing/2014/main" id="{B3F9B5D4-0205-3988-111F-92808B5815F6}"/>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3" name="TextBox 12">
              <a:extLst>
                <a:ext uri="{FF2B5EF4-FFF2-40B4-BE49-F238E27FC236}">
                  <a16:creationId xmlns:a16="http://schemas.microsoft.com/office/drawing/2014/main" id="{ED9A8581-475E-CD77-501F-CC3450A9ADFC}"/>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rgbClr val="092030"/>
                  </a:solidFill>
                </a:rPr>
                <a:t>#PulseZ</a:t>
              </a:r>
              <a:endParaRPr lang="en-US" sz="1200" dirty="0">
                <a:solidFill>
                  <a:srgbClr val="092030"/>
                </a:solidFill>
              </a:endParaRPr>
            </a:p>
          </p:txBody>
        </p:sp>
        <p:pic>
          <p:nvPicPr>
            <p:cNvPr id="14" name="Graphic 13">
              <a:extLst>
                <a:ext uri="{FF2B5EF4-FFF2-40B4-BE49-F238E27FC236}">
                  <a16:creationId xmlns:a16="http://schemas.microsoft.com/office/drawing/2014/main" id="{4E7376EC-6532-BDDC-6A03-600733CD1B7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5" name="Graphic 14">
              <a:extLst>
                <a:ext uri="{FF2B5EF4-FFF2-40B4-BE49-F238E27FC236}">
                  <a16:creationId xmlns:a16="http://schemas.microsoft.com/office/drawing/2014/main" id="{8C15046C-20E3-8F2A-C11C-608E06B9C4E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6" name="Graphic 15">
              <a:extLst>
                <a:ext uri="{FF2B5EF4-FFF2-40B4-BE49-F238E27FC236}">
                  <a16:creationId xmlns:a16="http://schemas.microsoft.com/office/drawing/2014/main" id="{F993FED2-A607-F7AE-5880-EB0A0CEF4AB5}"/>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7" name="Graphic 16">
              <a:extLst>
                <a:ext uri="{FF2B5EF4-FFF2-40B4-BE49-F238E27FC236}">
                  <a16:creationId xmlns:a16="http://schemas.microsoft.com/office/drawing/2014/main" id="{3A530E80-972A-6A77-7A3B-2AF1FE5A3A27}"/>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278113323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head Only">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F9C278A8-17BC-B62D-C624-26DDF28ED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C05905B6-7575-7175-BBD2-6B0832B0E7C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0" name="Title 1">
            <a:extLst>
              <a:ext uri="{FF2B5EF4-FFF2-40B4-BE49-F238E27FC236}">
                <a16:creationId xmlns:a16="http://schemas.microsoft.com/office/drawing/2014/main" id="{40D67F1B-A4EF-975C-FE97-1C69C6EAE85E}"/>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dirty="0"/>
          </a:p>
        </p:txBody>
      </p:sp>
      <p:sp>
        <p:nvSpPr>
          <p:cNvPr id="11" name="Subtitle 2">
            <a:extLst>
              <a:ext uri="{FF2B5EF4-FFF2-40B4-BE49-F238E27FC236}">
                <a16:creationId xmlns:a16="http://schemas.microsoft.com/office/drawing/2014/main" id="{1252DF0D-D103-2615-2802-06B6A84825EC}"/>
              </a:ext>
            </a:extLst>
          </p:cNvPr>
          <p:cNvSpPr>
            <a:spLocks noGrp="1"/>
          </p:cNvSpPr>
          <p:nvPr>
            <p:ph type="subTitle" idx="1"/>
          </p:nvPr>
        </p:nvSpPr>
        <p:spPr>
          <a:xfrm>
            <a:off x="365236" y="1188794"/>
            <a:ext cx="9144000" cy="4365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cxnSp>
        <p:nvCxnSpPr>
          <p:cNvPr id="6" name="Straight Connector 5">
            <a:extLst>
              <a:ext uri="{FF2B5EF4-FFF2-40B4-BE49-F238E27FC236}">
                <a16:creationId xmlns:a16="http://schemas.microsoft.com/office/drawing/2014/main" id="{04245938-F319-646F-39D6-CDEC3136BF1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2CB69575-9ECB-8BC4-FF41-A0933FB573B0}"/>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2" name="Graphic 1">
            <a:extLst>
              <a:ext uri="{FF2B5EF4-FFF2-40B4-BE49-F238E27FC236}">
                <a16:creationId xmlns:a16="http://schemas.microsoft.com/office/drawing/2014/main" id="{9F2FFCFF-1527-5886-C816-52447AB90D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9" name="Group 8">
            <a:extLst>
              <a:ext uri="{FF2B5EF4-FFF2-40B4-BE49-F238E27FC236}">
                <a16:creationId xmlns:a16="http://schemas.microsoft.com/office/drawing/2014/main" id="{88E5C48F-41DB-A7EE-D215-893158DF1D8A}"/>
              </a:ext>
            </a:extLst>
          </p:cNvPr>
          <p:cNvGrpSpPr/>
          <p:nvPr userDrawn="1"/>
        </p:nvGrpSpPr>
        <p:grpSpPr>
          <a:xfrm>
            <a:off x="9192830" y="5307417"/>
            <a:ext cx="2664207" cy="1292662"/>
            <a:chOff x="334962" y="3962897"/>
            <a:chExt cx="2664207" cy="1292662"/>
          </a:xfrm>
        </p:grpSpPr>
        <p:pic>
          <p:nvPicPr>
            <p:cNvPr id="12" name="Graphic 11">
              <a:extLst>
                <a:ext uri="{FF2B5EF4-FFF2-40B4-BE49-F238E27FC236}">
                  <a16:creationId xmlns:a16="http://schemas.microsoft.com/office/drawing/2014/main" id="{C550A498-AEC4-792B-8318-AB0B3A99AF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3" name="TextBox 12">
              <a:extLst>
                <a:ext uri="{FF2B5EF4-FFF2-40B4-BE49-F238E27FC236}">
                  <a16:creationId xmlns:a16="http://schemas.microsoft.com/office/drawing/2014/main" id="{51D1140F-1D34-2C81-A8D5-63EA3A33C703}"/>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4" name="TextBox 13">
              <a:extLst>
                <a:ext uri="{FF2B5EF4-FFF2-40B4-BE49-F238E27FC236}">
                  <a16:creationId xmlns:a16="http://schemas.microsoft.com/office/drawing/2014/main" id="{8E31BA8E-906B-0BC6-F269-0553201D6694}"/>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5" name="Graphic 14">
              <a:extLst>
                <a:ext uri="{FF2B5EF4-FFF2-40B4-BE49-F238E27FC236}">
                  <a16:creationId xmlns:a16="http://schemas.microsoft.com/office/drawing/2014/main" id="{AB4C16B1-FC0A-1AF7-0C67-74573F5C219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6" name="Graphic 15">
              <a:extLst>
                <a:ext uri="{FF2B5EF4-FFF2-40B4-BE49-F238E27FC236}">
                  <a16:creationId xmlns:a16="http://schemas.microsoft.com/office/drawing/2014/main" id="{3E2449FC-AF5C-0168-7D58-AF266A6699F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7" name="Graphic 16">
              <a:extLst>
                <a:ext uri="{FF2B5EF4-FFF2-40B4-BE49-F238E27FC236}">
                  <a16:creationId xmlns:a16="http://schemas.microsoft.com/office/drawing/2014/main" id="{226A736A-FE0B-98DA-4B43-C3CCB5CC0A1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8" name="Graphic 17">
              <a:extLst>
                <a:ext uri="{FF2B5EF4-FFF2-40B4-BE49-F238E27FC236}">
                  <a16:creationId xmlns:a16="http://schemas.microsoft.com/office/drawing/2014/main" id="{B2B07511-2C54-2986-3AC4-C5F7AC6E45BE}"/>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262243916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51354D96-5CA3-628B-121F-67B700B0F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D7971D20-C86A-7803-2AE7-2F94A9CF93D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6" name="Straight Connector 5">
            <a:extLst>
              <a:ext uri="{FF2B5EF4-FFF2-40B4-BE49-F238E27FC236}">
                <a16:creationId xmlns:a16="http://schemas.microsoft.com/office/drawing/2014/main" id="{B20369B2-33B5-7C4A-1FEC-D16B4AA2FD86}"/>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5580C0FA-1DED-684F-28ED-157236D0DC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2" name="Graphic 1">
            <a:extLst>
              <a:ext uri="{FF2B5EF4-FFF2-40B4-BE49-F238E27FC236}">
                <a16:creationId xmlns:a16="http://schemas.microsoft.com/office/drawing/2014/main" id="{29D3FC4E-854B-37E5-53AF-8DB2A623070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4608" y="333876"/>
            <a:ext cx="1592430" cy="607113"/>
          </a:xfrm>
          <a:prstGeom prst="rect">
            <a:avLst/>
          </a:prstGeom>
        </p:spPr>
      </p:pic>
      <p:grpSp>
        <p:nvGrpSpPr>
          <p:cNvPr id="9" name="Group 8">
            <a:extLst>
              <a:ext uri="{FF2B5EF4-FFF2-40B4-BE49-F238E27FC236}">
                <a16:creationId xmlns:a16="http://schemas.microsoft.com/office/drawing/2014/main" id="{9FCC2662-480C-B8A9-9AC6-185753853547}"/>
              </a:ext>
            </a:extLst>
          </p:cNvPr>
          <p:cNvGrpSpPr/>
          <p:nvPr userDrawn="1"/>
        </p:nvGrpSpPr>
        <p:grpSpPr>
          <a:xfrm>
            <a:off x="9192830" y="5307417"/>
            <a:ext cx="2664207" cy="1292662"/>
            <a:chOff x="334962" y="3962897"/>
            <a:chExt cx="2664207" cy="1292662"/>
          </a:xfrm>
        </p:grpSpPr>
        <p:pic>
          <p:nvPicPr>
            <p:cNvPr id="10" name="Graphic 9">
              <a:extLst>
                <a:ext uri="{FF2B5EF4-FFF2-40B4-BE49-F238E27FC236}">
                  <a16:creationId xmlns:a16="http://schemas.microsoft.com/office/drawing/2014/main" id="{2A912ECF-9BF7-1BFF-2EEC-E90476A1D3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0115" y="4662722"/>
              <a:ext cx="144000" cy="144000"/>
            </a:xfrm>
            <a:prstGeom prst="rect">
              <a:avLst/>
            </a:prstGeom>
          </p:spPr>
        </p:pic>
        <p:sp>
          <p:nvSpPr>
            <p:cNvPr id="11" name="TextBox 10">
              <a:extLst>
                <a:ext uri="{FF2B5EF4-FFF2-40B4-BE49-F238E27FC236}">
                  <a16:creationId xmlns:a16="http://schemas.microsoft.com/office/drawing/2014/main" id="{D1B2BAE5-7A82-F54A-5620-92F8D545ED79}"/>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2" name="TextBox 11">
              <a:extLst>
                <a:ext uri="{FF2B5EF4-FFF2-40B4-BE49-F238E27FC236}">
                  <a16:creationId xmlns:a16="http://schemas.microsoft.com/office/drawing/2014/main" id="{27011ECD-B45D-0513-3666-9B4792593DA1}"/>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3" name="Graphic 12">
              <a:extLst>
                <a:ext uri="{FF2B5EF4-FFF2-40B4-BE49-F238E27FC236}">
                  <a16:creationId xmlns:a16="http://schemas.microsoft.com/office/drawing/2014/main" id="{B0AF0642-4F23-B3E5-673B-C68BAA205C0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2495" y="4308310"/>
              <a:ext cx="144000" cy="144000"/>
            </a:xfrm>
            <a:prstGeom prst="rect">
              <a:avLst/>
            </a:prstGeom>
          </p:spPr>
        </p:pic>
        <p:pic>
          <p:nvPicPr>
            <p:cNvPr id="14" name="Graphic 13">
              <a:extLst>
                <a:ext uri="{FF2B5EF4-FFF2-40B4-BE49-F238E27FC236}">
                  <a16:creationId xmlns:a16="http://schemas.microsoft.com/office/drawing/2014/main" id="{E18ED53B-1CA9-E54C-B812-D5C11CF7BCB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2495" y="4492457"/>
              <a:ext cx="144000" cy="144000"/>
            </a:xfrm>
            <a:prstGeom prst="rect">
              <a:avLst/>
            </a:prstGeom>
          </p:spPr>
        </p:pic>
        <p:pic>
          <p:nvPicPr>
            <p:cNvPr id="15" name="Graphic 14">
              <a:extLst>
                <a:ext uri="{FF2B5EF4-FFF2-40B4-BE49-F238E27FC236}">
                  <a16:creationId xmlns:a16="http://schemas.microsoft.com/office/drawing/2014/main" id="{777A2E67-0C34-217E-412A-48D4266B11CA}"/>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42495" y="4860757"/>
              <a:ext cx="144000" cy="144000"/>
            </a:xfrm>
            <a:prstGeom prst="rect">
              <a:avLst/>
            </a:prstGeom>
          </p:spPr>
        </p:pic>
        <p:pic>
          <p:nvPicPr>
            <p:cNvPr id="16" name="Graphic 15">
              <a:extLst>
                <a:ext uri="{FF2B5EF4-FFF2-40B4-BE49-F238E27FC236}">
                  <a16:creationId xmlns:a16="http://schemas.microsoft.com/office/drawing/2014/main" id="{41C5021D-CA90-4C03-3C72-BA82941B5F8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8490" y="5042367"/>
              <a:ext cx="144000" cy="144000"/>
            </a:xfrm>
            <a:prstGeom prst="rect">
              <a:avLst/>
            </a:prstGeom>
          </p:spPr>
        </p:pic>
      </p:grpSp>
    </p:spTree>
    <p:extLst>
      <p:ext uri="{BB962C8B-B14F-4D97-AF65-F5344CB8AC3E}">
        <p14:creationId xmlns:p14="http://schemas.microsoft.com/office/powerpoint/2010/main" val="3332527325"/>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1_Title and Content">
    <p:bg>
      <p:bgRef idx="1001">
        <a:schemeClr val="bg2"/>
      </p:bgRef>
    </p:bg>
    <p:spTree>
      <p:nvGrpSpPr>
        <p:cNvPr id="1" name=""/>
        <p:cNvGrpSpPr/>
        <p:nvPr/>
      </p:nvGrpSpPr>
      <p:grpSpPr>
        <a:xfrm>
          <a:off x="0" y="0"/>
          <a:ext cx="0" cy="0"/>
          <a:chOff x="0" y="0"/>
          <a:chExt cx="0" cy="0"/>
        </a:xfrm>
      </p:grpSpPr>
      <p:pic>
        <p:nvPicPr>
          <p:cNvPr id="4" name="Picture 3" descr="A blue square with white dots&#10;&#10;Description automatically generated with medium confidence">
            <a:extLst>
              <a:ext uri="{FF2B5EF4-FFF2-40B4-BE49-F238E27FC236}">
                <a16:creationId xmlns:a16="http://schemas.microsoft.com/office/drawing/2014/main" id="{A5A579BD-23D4-FB04-4762-425CCC1B02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253523F-4C75-923A-9CD3-85B73EDB85D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1" name="Content Placeholder 2">
            <a:extLst>
              <a:ext uri="{FF2B5EF4-FFF2-40B4-BE49-F238E27FC236}">
                <a16:creationId xmlns:a16="http://schemas.microsoft.com/office/drawing/2014/main" id="{E7784476-1886-F6FF-03A3-C5EB84A13BC5}"/>
              </a:ext>
            </a:extLst>
          </p:cNvPr>
          <p:cNvSpPr>
            <a:spLocks noGrp="1"/>
          </p:cNvSpPr>
          <p:nvPr>
            <p:ph sz="half" idx="1"/>
          </p:nvPr>
        </p:nvSpPr>
        <p:spPr>
          <a:xfrm>
            <a:off x="36398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Content Placeholder 3">
            <a:extLst>
              <a:ext uri="{FF2B5EF4-FFF2-40B4-BE49-F238E27FC236}">
                <a16:creationId xmlns:a16="http://schemas.microsoft.com/office/drawing/2014/main" id="{3A0B5E15-BCA1-5E34-CF22-8550F388D886}"/>
              </a:ext>
            </a:extLst>
          </p:cNvPr>
          <p:cNvSpPr>
            <a:spLocks noGrp="1"/>
          </p:cNvSpPr>
          <p:nvPr>
            <p:ph sz="half" idx="2"/>
          </p:nvPr>
        </p:nvSpPr>
        <p:spPr>
          <a:xfrm>
            <a:off x="6172200" y="1825625"/>
            <a:ext cx="5181600" cy="2974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9" name="Graphic 7">
            <a:extLst>
              <a:ext uri="{FF2B5EF4-FFF2-40B4-BE49-F238E27FC236}">
                <a16:creationId xmlns:a16="http://schemas.microsoft.com/office/drawing/2014/main" id="{73746B43-9BD3-E01A-8DD1-8DA8C0A2B57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04DC97B1-A187-1D30-8818-CAE3976DDC2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5">
            <a:extLst>
              <a:ext uri="{FF2B5EF4-FFF2-40B4-BE49-F238E27FC236}">
                <a16:creationId xmlns:a16="http://schemas.microsoft.com/office/drawing/2014/main" id="{194175D8-88F1-9414-8E84-0041C5866A33}"/>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F52F8918-98AD-3C26-558B-214003FF13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8" name="Group 7">
            <a:extLst>
              <a:ext uri="{FF2B5EF4-FFF2-40B4-BE49-F238E27FC236}">
                <a16:creationId xmlns:a16="http://schemas.microsoft.com/office/drawing/2014/main" id="{AE3296DE-5093-F556-9C47-E2FF2C44F37C}"/>
              </a:ext>
            </a:extLst>
          </p:cNvPr>
          <p:cNvGrpSpPr/>
          <p:nvPr userDrawn="1"/>
        </p:nvGrpSpPr>
        <p:grpSpPr>
          <a:xfrm>
            <a:off x="9131870" y="5198060"/>
            <a:ext cx="2664207" cy="1292662"/>
            <a:chOff x="334962" y="3962897"/>
            <a:chExt cx="2664207" cy="1292662"/>
          </a:xfrm>
        </p:grpSpPr>
        <p:pic>
          <p:nvPicPr>
            <p:cNvPr id="13" name="Graphic 12">
              <a:extLst>
                <a:ext uri="{FF2B5EF4-FFF2-40B4-BE49-F238E27FC236}">
                  <a16:creationId xmlns:a16="http://schemas.microsoft.com/office/drawing/2014/main" id="{AC83EA43-A379-F556-2943-5470882F7143}"/>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4" name="TextBox 13">
              <a:extLst>
                <a:ext uri="{FF2B5EF4-FFF2-40B4-BE49-F238E27FC236}">
                  <a16:creationId xmlns:a16="http://schemas.microsoft.com/office/drawing/2014/main" id="{6C04AECD-6459-34F2-81D3-062153D4544D}"/>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5" name="TextBox 14">
              <a:extLst>
                <a:ext uri="{FF2B5EF4-FFF2-40B4-BE49-F238E27FC236}">
                  <a16:creationId xmlns:a16="http://schemas.microsoft.com/office/drawing/2014/main" id="{26282478-08FA-62D2-2274-E0A0C0BB70CA}"/>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6" name="Graphic 15">
              <a:extLst>
                <a:ext uri="{FF2B5EF4-FFF2-40B4-BE49-F238E27FC236}">
                  <a16:creationId xmlns:a16="http://schemas.microsoft.com/office/drawing/2014/main" id="{B1F57F42-CFB3-8602-F9E6-C3896CB8BDFC}"/>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7" name="Graphic 16">
              <a:extLst>
                <a:ext uri="{FF2B5EF4-FFF2-40B4-BE49-F238E27FC236}">
                  <a16:creationId xmlns:a16="http://schemas.microsoft.com/office/drawing/2014/main" id="{5EDADBB1-EAB4-2C7E-2D3B-74D219B74FDE}"/>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8" name="Graphic 17">
              <a:extLst>
                <a:ext uri="{FF2B5EF4-FFF2-40B4-BE49-F238E27FC236}">
                  <a16:creationId xmlns:a16="http://schemas.microsoft.com/office/drawing/2014/main" id="{F25AE5CC-A2C8-EDDE-7B52-8E23F3119008}"/>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19" name="Graphic 18">
              <a:extLst>
                <a:ext uri="{FF2B5EF4-FFF2-40B4-BE49-F238E27FC236}">
                  <a16:creationId xmlns:a16="http://schemas.microsoft.com/office/drawing/2014/main" id="{3196AED2-B073-8EA7-FB0B-8E1C6DD185A1}"/>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1948041630"/>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2_Title and Content">
    <p:bg>
      <p:bgRef idx="1001">
        <a:schemeClr val="bg2"/>
      </p:bgRef>
    </p:bg>
    <p:spTree>
      <p:nvGrpSpPr>
        <p:cNvPr id="1" name=""/>
        <p:cNvGrpSpPr/>
        <p:nvPr/>
      </p:nvGrpSpPr>
      <p:grpSpPr>
        <a:xfrm>
          <a:off x="0" y="0"/>
          <a:ext cx="0" cy="0"/>
          <a:chOff x="0" y="0"/>
          <a:chExt cx="0" cy="0"/>
        </a:xfrm>
      </p:grpSpPr>
      <p:pic>
        <p:nvPicPr>
          <p:cNvPr id="3" name="Picture 2" descr="A blue square with white dots&#10;&#10;Description automatically generated with medium confidence">
            <a:extLst>
              <a:ext uri="{FF2B5EF4-FFF2-40B4-BE49-F238E27FC236}">
                <a16:creationId xmlns:a16="http://schemas.microsoft.com/office/drawing/2014/main" id="{DBA8E880-D066-AD3F-A0ED-AFE576C603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3" name="Content Placeholder 2">
            <a:extLst>
              <a:ext uri="{FF2B5EF4-FFF2-40B4-BE49-F238E27FC236}">
                <a16:creationId xmlns:a16="http://schemas.microsoft.com/office/drawing/2014/main" id="{02E67EF2-D871-3F46-99F7-DD48CC631E05}"/>
              </a:ext>
            </a:extLst>
          </p:cNvPr>
          <p:cNvSpPr>
            <a:spLocks noGrp="1"/>
          </p:cNvSpPr>
          <p:nvPr>
            <p:ph idx="1"/>
          </p:nvPr>
        </p:nvSpPr>
        <p:spPr>
          <a:xfrm>
            <a:off x="363984" y="1825625"/>
            <a:ext cx="10989816" cy="3278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6" name="Graphic 7">
            <a:extLst>
              <a:ext uri="{FF2B5EF4-FFF2-40B4-BE49-F238E27FC236}">
                <a16:creationId xmlns:a16="http://schemas.microsoft.com/office/drawing/2014/main" id="{2CFD05D0-126E-1256-0D30-374D0BF9BF2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8" name="Straight Connector 7">
            <a:extLst>
              <a:ext uri="{FF2B5EF4-FFF2-40B4-BE49-F238E27FC236}">
                <a16:creationId xmlns:a16="http://schemas.microsoft.com/office/drawing/2014/main" id="{4707D994-E005-F657-D8DD-3E1FD607659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A4DBFA9-1C3F-AD66-8C1C-09EB334CB91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2" name="Graphic 1">
            <a:extLst>
              <a:ext uri="{FF2B5EF4-FFF2-40B4-BE49-F238E27FC236}">
                <a16:creationId xmlns:a16="http://schemas.microsoft.com/office/drawing/2014/main" id="{4DCB7BAB-EE5F-0F58-CB9E-676704ADC7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9" name="Group 8">
            <a:extLst>
              <a:ext uri="{FF2B5EF4-FFF2-40B4-BE49-F238E27FC236}">
                <a16:creationId xmlns:a16="http://schemas.microsoft.com/office/drawing/2014/main" id="{48AC6827-5BE9-BCA6-AF8F-CF3722B4E6E3}"/>
              </a:ext>
            </a:extLst>
          </p:cNvPr>
          <p:cNvGrpSpPr/>
          <p:nvPr userDrawn="1"/>
        </p:nvGrpSpPr>
        <p:grpSpPr>
          <a:xfrm>
            <a:off x="9131870" y="5198060"/>
            <a:ext cx="2664207" cy="1292662"/>
            <a:chOff x="334962" y="3962897"/>
            <a:chExt cx="2664207" cy="1292662"/>
          </a:xfrm>
        </p:grpSpPr>
        <p:pic>
          <p:nvPicPr>
            <p:cNvPr id="10" name="Graphic 9">
              <a:extLst>
                <a:ext uri="{FF2B5EF4-FFF2-40B4-BE49-F238E27FC236}">
                  <a16:creationId xmlns:a16="http://schemas.microsoft.com/office/drawing/2014/main" id="{DB8BBAB1-3623-6E40-7D16-40B445CAD5B0}"/>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1" name="TextBox 10">
              <a:extLst>
                <a:ext uri="{FF2B5EF4-FFF2-40B4-BE49-F238E27FC236}">
                  <a16:creationId xmlns:a16="http://schemas.microsoft.com/office/drawing/2014/main" id="{60E53860-8632-B640-381B-7420F304087C}"/>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4" name="TextBox 13">
              <a:extLst>
                <a:ext uri="{FF2B5EF4-FFF2-40B4-BE49-F238E27FC236}">
                  <a16:creationId xmlns:a16="http://schemas.microsoft.com/office/drawing/2014/main" id="{2ACAC9AB-2570-D249-39D9-CD139F73731E}"/>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5" name="Graphic 14">
              <a:extLst>
                <a:ext uri="{FF2B5EF4-FFF2-40B4-BE49-F238E27FC236}">
                  <a16:creationId xmlns:a16="http://schemas.microsoft.com/office/drawing/2014/main" id="{8B779569-59E4-0D12-326A-520F4A33E174}"/>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6" name="Graphic 15">
              <a:extLst>
                <a:ext uri="{FF2B5EF4-FFF2-40B4-BE49-F238E27FC236}">
                  <a16:creationId xmlns:a16="http://schemas.microsoft.com/office/drawing/2014/main" id="{313856DD-9D3A-D401-114D-7147FC0AE52C}"/>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7" name="Graphic 16">
              <a:extLst>
                <a:ext uri="{FF2B5EF4-FFF2-40B4-BE49-F238E27FC236}">
                  <a16:creationId xmlns:a16="http://schemas.microsoft.com/office/drawing/2014/main" id="{0D1B6C42-6616-A52C-C69E-4426ACAE7D18}"/>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18" name="Graphic 17">
              <a:extLst>
                <a:ext uri="{FF2B5EF4-FFF2-40B4-BE49-F238E27FC236}">
                  <a16:creationId xmlns:a16="http://schemas.microsoft.com/office/drawing/2014/main" id="{8CA34366-1021-9A28-93BD-4F5C4F2415F1}"/>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259720697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P1_Title Slide">
    <p:spTree>
      <p:nvGrpSpPr>
        <p:cNvPr id="1" name=""/>
        <p:cNvGrpSpPr/>
        <p:nvPr/>
      </p:nvGrpSpPr>
      <p:grpSpPr>
        <a:xfrm>
          <a:off x="0" y="0"/>
          <a:ext cx="0" cy="0"/>
          <a:chOff x="0" y="0"/>
          <a:chExt cx="0" cy="0"/>
        </a:xfrm>
      </p:grpSpPr>
      <p:pic>
        <p:nvPicPr>
          <p:cNvPr id="13" name="Picture 12" descr="A blue and black background&#10;&#10;Description automatically generated">
            <a:extLst>
              <a:ext uri="{FF2B5EF4-FFF2-40B4-BE49-F238E27FC236}">
                <a16:creationId xmlns:a16="http://schemas.microsoft.com/office/drawing/2014/main" id="{8C6257F5-3750-75DD-93CE-9EDD37F12A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509079"/>
            <a:ext cx="2340286" cy="537564"/>
          </a:xfrm>
          <a:prstGeom prst="roundRect">
            <a:avLst>
              <a:gd name="adj" fmla="val 50000"/>
            </a:avLst>
          </a:prstGeom>
          <a:solidFill>
            <a:schemeClr val="accent2"/>
          </a:solidFill>
          <a:ln>
            <a:noFill/>
          </a:ln>
        </p:spPr>
        <p:txBody>
          <a:bodyPr wrap="square" anchor="ctr">
            <a:spAutoFit/>
          </a:bodyPr>
          <a:lstStyle>
            <a:lvl1pPr marL="0" indent="0" algn="ctr">
              <a:buNone/>
              <a:defRPr sz="17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1</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6" name="Picture Placeholder 5">
            <a:extLst>
              <a:ext uri="{FF2B5EF4-FFF2-40B4-BE49-F238E27FC236}">
                <a16:creationId xmlns:a16="http://schemas.microsoft.com/office/drawing/2014/main" id="{BC79B4E3-4D8C-BB9C-71A2-84C194FE73F8}"/>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9951854A-34CE-D0A4-B104-FF3A34C00F9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6B286047-C81C-01B1-EBF8-C25B2DBFB13A}"/>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7EB2D168-4DA6-EC4D-3B37-A925A9D9C302}"/>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pic>
        <p:nvPicPr>
          <p:cNvPr id="12" name="Graphic 11">
            <a:extLst>
              <a:ext uri="{FF2B5EF4-FFF2-40B4-BE49-F238E27FC236}">
                <a16:creationId xmlns:a16="http://schemas.microsoft.com/office/drawing/2014/main" id="{0FFA0E5E-0191-CED7-543F-294528950D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1" name="Group 10">
            <a:extLst>
              <a:ext uri="{FF2B5EF4-FFF2-40B4-BE49-F238E27FC236}">
                <a16:creationId xmlns:a16="http://schemas.microsoft.com/office/drawing/2014/main" id="{9CA9231C-5F36-53F0-6137-7FE812834368}"/>
              </a:ext>
            </a:extLst>
          </p:cNvPr>
          <p:cNvGrpSpPr/>
          <p:nvPr userDrawn="1"/>
        </p:nvGrpSpPr>
        <p:grpSpPr>
          <a:xfrm>
            <a:off x="2830130" y="5197038"/>
            <a:ext cx="2664207" cy="1292662"/>
            <a:chOff x="334962" y="3962897"/>
            <a:chExt cx="2664207" cy="1292662"/>
          </a:xfrm>
        </p:grpSpPr>
        <p:pic>
          <p:nvPicPr>
            <p:cNvPr id="14" name="Graphic 13">
              <a:extLst>
                <a:ext uri="{FF2B5EF4-FFF2-40B4-BE49-F238E27FC236}">
                  <a16:creationId xmlns:a16="http://schemas.microsoft.com/office/drawing/2014/main" id="{937B1934-5B02-03F9-890C-06B434B6E4A1}"/>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5" name="TextBox 14">
              <a:extLst>
                <a:ext uri="{FF2B5EF4-FFF2-40B4-BE49-F238E27FC236}">
                  <a16:creationId xmlns:a16="http://schemas.microsoft.com/office/drawing/2014/main" id="{F04DAB19-5A74-CD64-DEE5-12E7759EFDA3}"/>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6" name="TextBox 15">
              <a:extLst>
                <a:ext uri="{FF2B5EF4-FFF2-40B4-BE49-F238E27FC236}">
                  <a16:creationId xmlns:a16="http://schemas.microsoft.com/office/drawing/2014/main" id="{3CA4F5A9-3C77-799C-745B-B9F8A304A46C}"/>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bg1"/>
                  </a:solidFill>
                </a:rPr>
                <a:t>#PulseZ</a:t>
              </a:r>
              <a:endParaRPr lang="en-US" sz="1200" dirty="0">
                <a:solidFill>
                  <a:schemeClr val="bg1"/>
                </a:solidFill>
              </a:endParaRPr>
            </a:p>
          </p:txBody>
        </p:sp>
        <p:pic>
          <p:nvPicPr>
            <p:cNvPr id="17" name="Graphic 16">
              <a:extLst>
                <a:ext uri="{FF2B5EF4-FFF2-40B4-BE49-F238E27FC236}">
                  <a16:creationId xmlns:a16="http://schemas.microsoft.com/office/drawing/2014/main" id="{B40BBD8E-4960-FFBA-883F-7FD97EBF6A2F}"/>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8" name="Graphic 17">
              <a:extLst>
                <a:ext uri="{FF2B5EF4-FFF2-40B4-BE49-F238E27FC236}">
                  <a16:creationId xmlns:a16="http://schemas.microsoft.com/office/drawing/2014/main" id="{131CBA66-B442-F9E9-9081-02F13B9CFD6E}"/>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9" name="Graphic 18">
              <a:extLst>
                <a:ext uri="{FF2B5EF4-FFF2-40B4-BE49-F238E27FC236}">
                  <a16:creationId xmlns:a16="http://schemas.microsoft.com/office/drawing/2014/main" id="{7FB0EB31-FE03-89DE-D09C-9840AFA17CC2}"/>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0" name="Graphic 19">
              <a:extLst>
                <a:ext uri="{FF2B5EF4-FFF2-40B4-BE49-F238E27FC236}">
                  <a16:creationId xmlns:a16="http://schemas.microsoft.com/office/drawing/2014/main" id="{114F1093-87E7-3F08-2047-37C4DEC15DB6}"/>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342856638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3_Title and Content">
    <p:bg>
      <p:bgRef idx="1001">
        <a:schemeClr val="bg2"/>
      </p:bgRef>
    </p:bg>
    <p:spTree>
      <p:nvGrpSpPr>
        <p:cNvPr id="1" name=""/>
        <p:cNvGrpSpPr/>
        <p:nvPr/>
      </p:nvGrpSpPr>
      <p:grpSpPr>
        <a:xfrm>
          <a:off x="0" y="0"/>
          <a:ext cx="0" cy="0"/>
          <a:chOff x="0" y="0"/>
          <a:chExt cx="0" cy="0"/>
        </a:xfrm>
      </p:grpSpPr>
      <p:pic>
        <p:nvPicPr>
          <p:cNvPr id="4" name="Picture 3" descr="A blue square with white dots&#10;&#10;Description automatically generated with medium confidence">
            <a:extLst>
              <a:ext uri="{FF2B5EF4-FFF2-40B4-BE49-F238E27FC236}">
                <a16:creationId xmlns:a16="http://schemas.microsoft.com/office/drawing/2014/main" id="{023DC060-EFC7-DA6E-C327-6E967076AD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2" name="Content Placeholder 2">
            <a:extLst>
              <a:ext uri="{FF2B5EF4-FFF2-40B4-BE49-F238E27FC236}">
                <a16:creationId xmlns:a16="http://schemas.microsoft.com/office/drawing/2014/main" id="{F274AB5D-7FFD-736C-1623-EA6AA917D439}"/>
              </a:ext>
            </a:extLst>
          </p:cNvPr>
          <p:cNvSpPr>
            <a:spLocks noGrp="1"/>
          </p:cNvSpPr>
          <p:nvPr>
            <p:ph sz="half" idx="1"/>
          </p:nvPr>
        </p:nvSpPr>
        <p:spPr>
          <a:xfrm>
            <a:off x="363984" y="1825625"/>
            <a:ext cx="7397266" cy="4202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7" name="Graphic 7">
            <a:extLst>
              <a:ext uri="{FF2B5EF4-FFF2-40B4-BE49-F238E27FC236}">
                <a16:creationId xmlns:a16="http://schemas.microsoft.com/office/drawing/2014/main" id="{AE7B4E5C-4B6C-A372-4D7A-60935B229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9" name="Straight Connector 8">
            <a:extLst>
              <a:ext uri="{FF2B5EF4-FFF2-40B4-BE49-F238E27FC236}">
                <a16:creationId xmlns:a16="http://schemas.microsoft.com/office/drawing/2014/main" id="{C0FB1FAD-86B2-DDB6-2813-5815C9E8F54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3BFD5C6-5422-8CEB-B911-492B2BC9F94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C0F158F9-9AA4-C284-76E0-4ADFF514C6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0" name="Group 9">
            <a:extLst>
              <a:ext uri="{FF2B5EF4-FFF2-40B4-BE49-F238E27FC236}">
                <a16:creationId xmlns:a16="http://schemas.microsoft.com/office/drawing/2014/main" id="{F22F01E5-02E7-CC7D-FA6D-AFF7A52742CC}"/>
              </a:ext>
            </a:extLst>
          </p:cNvPr>
          <p:cNvGrpSpPr/>
          <p:nvPr userDrawn="1"/>
        </p:nvGrpSpPr>
        <p:grpSpPr>
          <a:xfrm>
            <a:off x="9131870" y="5198060"/>
            <a:ext cx="2664207" cy="1292662"/>
            <a:chOff x="334962" y="3962897"/>
            <a:chExt cx="2664207" cy="1292662"/>
          </a:xfrm>
        </p:grpSpPr>
        <p:pic>
          <p:nvPicPr>
            <p:cNvPr id="11" name="Graphic 10">
              <a:extLst>
                <a:ext uri="{FF2B5EF4-FFF2-40B4-BE49-F238E27FC236}">
                  <a16:creationId xmlns:a16="http://schemas.microsoft.com/office/drawing/2014/main" id="{6908404B-3EEB-72AD-5185-DA4609469AE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3" name="TextBox 12">
              <a:extLst>
                <a:ext uri="{FF2B5EF4-FFF2-40B4-BE49-F238E27FC236}">
                  <a16:creationId xmlns:a16="http://schemas.microsoft.com/office/drawing/2014/main" id="{8501206C-1638-9EA8-0ADB-2D5E56DD29C4}"/>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4" name="TextBox 13">
              <a:extLst>
                <a:ext uri="{FF2B5EF4-FFF2-40B4-BE49-F238E27FC236}">
                  <a16:creationId xmlns:a16="http://schemas.microsoft.com/office/drawing/2014/main" id="{CD7216DC-C3B5-DBCC-970B-6DA869B19B2F}"/>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5" name="Graphic 14">
              <a:extLst>
                <a:ext uri="{FF2B5EF4-FFF2-40B4-BE49-F238E27FC236}">
                  <a16:creationId xmlns:a16="http://schemas.microsoft.com/office/drawing/2014/main" id="{FCCD0AFA-B91F-2260-C683-9FDC6B7D604F}"/>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6" name="Graphic 15">
              <a:extLst>
                <a:ext uri="{FF2B5EF4-FFF2-40B4-BE49-F238E27FC236}">
                  <a16:creationId xmlns:a16="http://schemas.microsoft.com/office/drawing/2014/main" id="{A2291BEF-D5C2-7669-84E4-2EE4ADBF5745}"/>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7" name="Graphic 16">
              <a:extLst>
                <a:ext uri="{FF2B5EF4-FFF2-40B4-BE49-F238E27FC236}">
                  <a16:creationId xmlns:a16="http://schemas.microsoft.com/office/drawing/2014/main" id="{DD12C9D5-8401-8859-0E09-716408809DDD}"/>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18" name="Graphic 17">
              <a:extLst>
                <a:ext uri="{FF2B5EF4-FFF2-40B4-BE49-F238E27FC236}">
                  <a16:creationId xmlns:a16="http://schemas.microsoft.com/office/drawing/2014/main" id="{AC449E04-3396-95D3-6FD6-2FF159E80476}"/>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191173636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4_Title only">
    <p:bg>
      <p:bgRef idx="1001">
        <a:schemeClr val="bg2"/>
      </p:bgRef>
    </p:bg>
    <p:spTree>
      <p:nvGrpSpPr>
        <p:cNvPr id="1" name=""/>
        <p:cNvGrpSpPr/>
        <p:nvPr/>
      </p:nvGrpSpPr>
      <p:grpSpPr>
        <a:xfrm>
          <a:off x="0" y="0"/>
          <a:ext cx="0" cy="0"/>
          <a:chOff x="0" y="0"/>
          <a:chExt cx="0" cy="0"/>
        </a:xfrm>
      </p:grpSpPr>
      <p:pic>
        <p:nvPicPr>
          <p:cNvPr id="3" name="Picture 2" descr="A blue square with white dots&#10;&#10;Description automatically generated with medium confidence">
            <a:extLst>
              <a:ext uri="{FF2B5EF4-FFF2-40B4-BE49-F238E27FC236}">
                <a16:creationId xmlns:a16="http://schemas.microsoft.com/office/drawing/2014/main" id="{56E10C16-01ED-72F1-988D-B6D9E859CE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pic>
        <p:nvPicPr>
          <p:cNvPr id="9" name="Graphic 7">
            <a:extLst>
              <a:ext uri="{FF2B5EF4-FFF2-40B4-BE49-F238E27FC236}">
                <a16:creationId xmlns:a16="http://schemas.microsoft.com/office/drawing/2014/main" id="{5CF20F71-09DA-9F91-ABB1-C56A9EC1C039}"/>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1718A3E9-5047-9DB8-8E63-8F5F1DFB0A6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CCF5FDBB-1D27-9C30-1A79-5BC57A5942C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2" name="Graphic 1">
            <a:extLst>
              <a:ext uri="{FF2B5EF4-FFF2-40B4-BE49-F238E27FC236}">
                <a16:creationId xmlns:a16="http://schemas.microsoft.com/office/drawing/2014/main" id="{78643629-F866-55EF-E203-8DC86B8D19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0" name="Group 9">
            <a:extLst>
              <a:ext uri="{FF2B5EF4-FFF2-40B4-BE49-F238E27FC236}">
                <a16:creationId xmlns:a16="http://schemas.microsoft.com/office/drawing/2014/main" id="{81C93C7D-9B44-022C-BE88-496069CFFAF4}"/>
              </a:ext>
            </a:extLst>
          </p:cNvPr>
          <p:cNvGrpSpPr/>
          <p:nvPr userDrawn="1"/>
        </p:nvGrpSpPr>
        <p:grpSpPr>
          <a:xfrm>
            <a:off x="9131870" y="5198060"/>
            <a:ext cx="2664207" cy="1292662"/>
            <a:chOff x="334962" y="3962897"/>
            <a:chExt cx="2664207" cy="1292662"/>
          </a:xfrm>
        </p:grpSpPr>
        <p:pic>
          <p:nvPicPr>
            <p:cNvPr id="11" name="Graphic 10">
              <a:extLst>
                <a:ext uri="{FF2B5EF4-FFF2-40B4-BE49-F238E27FC236}">
                  <a16:creationId xmlns:a16="http://schemas.microsoft.com/office/drawing/2014/main" id="{59CEC545-5ED4-8716-12F1-63275CCE8BD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2" name="TextBox 11">
              <a:extLst>
                <a:ext uri="{FF2B5EF4-FFF2-40B4-BE49-F238E27FC236}">
                  <a16:creationId xmlns:a16="http://schemas.microsoft.com/office/drawing/2014/main" id="{33EE561E-CA2A-ADB3-35A1-AC051FB710F1}"/>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3" name="TextBox 12">
              <a:extLst>
                <a:ext uri="{FF2B5EF4-FFF2-40B4-BE49-F238E27FC236}">
                  <a16:creationId xmlns:a16="http://schemas.microsoft.com/office/drawing/2014/main" id="{31B3811A-FF98-1C28-EEB3-5045212F1CCB}"/>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4" name="Graphic 13">
              <a:extLst>
                <a:ext uri="{FF2B5EF4-FFF2-40B4-BE49-F238E27FC236}">
                  <a16:creationId xmlns:a16="http://schemas.microsoft.com/office/drawing/2014/main" id="{D4FBEBDE-6D5E-A4D8-9B8A-82A9458AE06B}"/>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5" name="Graphic 14">
              <a:extLst>
                <a:ext uri="{FF2B5EF4-FFF2-40B4-BE49-F238E27FC236}">
                  <a16:creationId xmlns:a16="http://schemas.microsoft.com/office/drawing/2014/main" id="{D51068C2-0C4B-7899-F043-9E0F8D1C9A55}"/>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6" name="Graphic 15">
              <a:extLst>
                <a:ext uri="{FF2B5EF4-FFF2-40B4-BE49-F238E27FC236}">
                  <a16:creationId xmlns:a16="http://schemas.microsoft.com/office/drawing/2014/main" id="{C6F9E7D7-AC0D-F6D8-D70D-82D3C03E8229}"/>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17" name="Graphic 16">
              <a:extLst>
                <a:ext uri="{FF2B5EF4-FFF2-40B4-BE49-F238E27FC236}">
                  <a16:creationId xmlns:a16="http://schemas.microsoft.com/office/drawing/2014/main" id="{34159DE3-8633-8E5B-0608-724DFD9F978C}"/>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112095244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2"/>
      </p:bgRef>
    </p:bg>
    <p:spTree>
      <p:nvGrpSpPr>
        <p:cNvPr id="1" name=""/>
        <p:cNvGrpSpPr/>
        <p:nvPr/>
      </p:nvGrpSpPr>
      <p:grpSpPr>
        <a:xfrm>
          <a:off x="0" y="0"/>
          <a:ext cx="0" cy="0"/>
          <a:chOff x="0" y="0"/>
          <a:chExt cx="0" cy="0"/>
        </a:xfrm>
      </p:grpSpPr>
      <p:pic>
        <p:nvPicPr>
          <p:cNvPr id="3" name="Picture 2" descr="A blue square with white dots&#10;&#10;Description automatically generated with medium confidence">
            <a:extLst>
              <a:ext uri="{FF2B5EF4-FFF2-40B4-BE49-F238E27FC236}">
                <a16:creationId xmlns:a16="http://schemas.microsoft.com/office/drawing/2014/main" id="{4DC1C234-0323-AE01-BBD7-324B7355D6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8" name="Subtitle 2">
            <a:extLst>
              <a:ext uri="{FF2B5EF4-FFF2-40B4-BE49-F238E27FC236}">
                <a16:creationId xmlns:a16="http://schemas.microsoft.com/office/drawing/2014/main" id="{5F99D197-7E89-ED45-E75B-9CB5512753F0}"/>
              </a:ext>
            </a:extLst>
          </p:cNvPr>
          <p:cNvSpPr>
            <a:spLocks noGrp="1"/>
          </p:cNvSpPr>
          <p:nvPr>
            <p:ph type="subTitle" idx="1"/>
          </p:nvPr>
        </p:nvSpPr>
        <p:spPr>
          <a:xfrm>
            <a:off x="365236" y="1188794"/>
            <a:ext cx="9144000" cy="4365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pic>
        <p:nvPicPr>
          <p:cNvPr id="9" name="Graphic 7">
            <a:extLst>
              <a:ext uri="{FF2B5EF4-FFF2-40B4-BE49-F238E27FC236}">
                <a16:creationId xmlns:a16="http://schemas.microsoft.com/office/drawing/2014/main" id="{2362B973-30A2-9B07-E51E-40B97A58ACC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11" name="Straight Connector 10">
            <a:extLst>
              <a:ext uri="{FF2B5EF4-FFF2-40B4-BE49-F238E27FC236}">
                <a16:creationId xmlns:a16="http://schemas.microsoft.com/office/drawing/2014/main" id="{F51E8FD0-0BFE-0531-EB9F-59549FC2B7F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744BBFF-BD10-564D-876C-D032FC8E70D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2" name="Graphic 1">
            <a:extLst>
              <a:ext uri="{FF2B5EF4-FFF2-40B4-BE49-F238E27FC236}">
                <a16:creationId xmlns:a16="http://schemas.microsoft.com/office/drawing/2014/main" id="{640F54AA-BF91-54FE-D94F-D75121BD04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0" name="Group 9">
            <a:extLst>
              <a:ext uri="{FF2B5EF4-FFF2-40B4-BE49-F238E27FC236}">
                <a16:creationId xmlns:a16="http://schemas.microsoft.com/office/drawing/2014/main" id="{72F976BE-9DFC-A039-2FB2-DAA96C528AFF}"/>
              </a:ext>
            </a:extLst>
          </p:cNvPr>
          <p:cNvGrpSpPr/>
          <p:nvPr userDrawn="1"/>
        </p:nvGrpSpPr>
        <p:grpSpPr>
          <a:xfrm>
            <a:off x="9131870" y="5198060"/>
            <a:ext cx="2664207" cy="1292662"/>
            <a:chOff x="334962" y="3962897"/>
            <a:chExt cx="2664207" cy="1292662"/>
          </a:xfrm>
        </p:grpSpPr>
        <p:pic>
          <p:nvPicPr>
            <p:cNvPr id="12" name="Graphic 11">
              <a:extLst>
                <a:ext uri="{FF2B5EF4-FFF2-40B4-BE49-F238E27FC236}">
                  <a16:creationId xmlns:a16="http://schemas.microsoft.com/office/drawing/2014/main" id="{E7B571B2-958F-3552-A26E-91A25F38A213}"/>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3" name="TextBox 12">
              <a:extLst>
                <a:ext uri="{FF2B5EF4-FFF2-40B4-BE49-F238E27FC236}">
                  <a16:creationId xmlns:a16="http://schemas.microsoft.com/office/drawing/2014/main" id="{18AFEB59-ED07-3BBD-B4F0-67AF90B71EF1}"/>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4" name="TextBox 13">
              <a:extLst>
                <a:ext uri="{FF2B5EF4-FFF2-40B4-BE49-F238E27FC236}">
                  <a16:creationId xmlns:a16="http://schemas.microsoft.com/office/drawing/2014/main" id="{25F72A2C-3A65-99E8-3FB7-E391BCB27511}"/>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5" name="Graphic 14">
              <a:extLst>
                <a:ext uri="{FF2B5EF4-FFF2-40B4-BE49-F238E27FC236}">
                  <a16:creationId xmlns:a16="http://schemas.microsoft.com/office/drawing/2014/main" id="{93388A38-F297-583D-503A-84936905C748}"/>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6" name="Graphic 15">
              <a:extLst>
                <a:ext uri="{FF2B5EF4-FFF2-40B4-BE49-F238E27FC236}">
                  <a16:creationId xmlns:a16="http://schemas.microsoft.com/office/drawing/2014/main" id="{765325A6-42F8-5321-1D45-655B60681DB6}"/>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7" name="Graphic 16">
              <a:extLst>
                <a:ext uri="{FF2B5EF4-FFF2-40B4-BE49-F238E27FC236}">
                  <a16:creationId xmlns:a16="http://schemas.microsoft.com/office/drawing/2014/main" id="{F5527275-DD5C-D1F3-50BF-E1F003C13C9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18" name="Graphic 17">
              <a:extLst>
                <a:ext uri="{FF2B5EF4-FFF2-40B4-BE49-F238E27FC236}">
                  <a16:creationId xmlns:a16="http://schemas.microsoft.com/office/drawing/2014/main" id="{42187CC3-FD5A-EA27-D5D9-8F060335B6B7}"/>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590847583"/>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6_Blank">
    <p:bg>
      <p:bgRef idx="1001">
        <a:schemeClr val="bg2"/>
      </p:bgRef>
    </p:bg>
    <p:spTree>
      <p:nvGrpSpPr>
        <p:cNvPr id="1" name=""/>
        <p:cNvGrpSpPr/>
        <p:nvPr/>
      </p:nvGrpSpPr>
      <p:grpSpPr>
        <a:xfrm>
          <a:off x="0" y="0"/>
          <a:ext cx="0" cy="0"/>
          <a:chOff x="0" y="0"/>
          <a:chExt cx="0" cy="0"/>
        </a:xfrm>
      </p:grpSpPr>
      <p:pic>
        <p:nvPicPr>
          <p:cNvPr id="3" name="Picture 2" descr="A blue square with white dots&#10;&#10;Description automatically generated with medium confidence">
            <a:extLst>
              <a:ext uri="{FF2B5EF4-FFF2-40B4-BE49-F238E27FC236}">
                <a16:creationId xmlns:a16="http://schemas.microsoft.com/office/drawing/2014/main" id="{7DC5A742-253D-631D-9152-37C3A23E75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raphic 7">
            <a:extLst>
              <a:ext uri="{FF2B5EF4-FFF2-40B4-BE49-F238E27FC236}">
                <a16:creationId xmlns:a16="http://schemas.microsoft.com/office/drawing/2014/main" id="{934AC21F-BC6C-DFBF-81A4-ECA0FD2D331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F6CDE949-9A7D-94A6-E373-45F9D0722F5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E527702-6D25-7861-8EB5-404CE4A859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2" name="Graphic 1">
            <a:extLst>
              <a:ext uri="{FF2B5EF4-FFF2-40B4-BE49-F238E27FC236}">
                <a16:creationId xmlns:a16="http://schemas.microsoft.com/office/drawing/2014/main" id="{53D3EE8C-2BA4-BA76-7214-F14E99F4C8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8" name="Group 7">
            <a:extLst>
              <a:ext uri="{FF2B5EF4-FFF2-40B4-BE49-F238E27FC236}">
                <a16:creationId xmlns:a16="http://schemas.microsoft.com/office/drawing/2014/main" id="{787F4C6D-7CA4-B3B0-5412-33B91A12F414}"/>
              </a:ext>
            </a:extLst>
          </p:cNvPr>
          <p:cNvGrpSpPr/>
          <p:nvPr userDrawn="1"/>
        </p:nvGrpSpPr>
        <p:grpSpPr>
          <a:xfrm>
            <a:off x="9131870" y="5198060"/>
            <a:ext cx="2664207" cy="1292662"/>
            <a:chOff x="334962" y="3962897"/>
            <a:chExt cx="2664207" cy="1292662"/>
          </a:xfrm>
        </p:grpSpPr>
        <p:pic>
          <p:nvPicPr>
            <p:cNvPr id="10" name="Graphic 9">
              <a:extLst>
                <a:ext uri="{FF2B5EF4-FFF2-40B4-BE49-F238E27FC236}">
                  <a16:creationId xmlns:a16="http://schemas.microsoft.com/office/drawing/2014/main" id="{E73A409C-0230-18BF-0D06-283E16CA7415}"/>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1" name="TextBox 10">
              <a:extLst>
                <a:ext uri="{FF2B5EF4-FFF2-40B4-BE49-F238E27FC236}">
                  <a16:creationId xmlns:a16="http://schemas.microsoft.com/office/drawing/2014/main" id="{2937BB6D-E3BA-2927-E829-2D0955A70D03}"/>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2" name="TextBox 11">
              <a:extLst>
                <a:ext uri="{FF2B5EF4-FFF2-40B4-BE49-F238E27FC236}">
                  <a16:creationId xmlns:a16="http://schemas.microsoft.com/office/drawing/2014/main" id="{0DE4925E-A5A4-9E9C-F058-F3A5E233A955}"/>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tx1"/>
                  </a:solidFill>
                </a:rPr>
                <a:t>#PulseZ</a:t>
              </a:r>
              <a:endParaRPr lang="en-US" sz="1200" dirty="0">
                <a:solidFill>
                  <a:schemeClr val="tx1"/>
                </a:solidFill>
              </a:endParaRPr>
            </a:p>
          </p:txBody>
        </p:sp>
        <p:pic>
          <p:nvPicPr>
            <p:cNvPr id="13" name="Graphic 12">
              <a:extLst>
                <a:ext uri="{FF2B5EF4-FFF2-40B4-BE49-F238E27FC236}">
                  <a16:creationId xmlns:a16="http://schemas.microsoft.com/office/drawing/2014/main" id="{E4A58370-4DE3-3A36-1C04-A189CB393C7A}"/>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4" name="Graphic 13">
              <a:extLst>
                <a:ext uri="{FF2B5EF4-FFF2-40B4-BE49-F238E27FC236}">
                  <a16:creationId xmlns:a16="http://schemas.microsoft.com/office/drawing/2014/main" id="{15DAE5E9-EF4D-A10F-2B23-6D0B8104FA51}"/>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5" name="Graphic 14">
              <a:extLst>
                <a:ext uri="{FF2B5EF4-FFF2-40B4-BE49-F238E27FC236}">
                  <a16:creationId xmlns:a16="http://schemas.microsoft.com/office/drawing/2014/main" id="{C893151A-A989-C816-E3C7-AD58E9635259}"/>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16" name="Graphic 15">
              <a:extLst>
                <a:ext uri="{FF2B5EF4-FFF2-40B4-BE49-F238E27FC236}">
                  <a16:creationId xmlns:a16="http://schemas.microsoft.com/office/drawing/2014/main" id="{E8AD5FA5-79D3-FCF7-9D77-5F93DB1F2C94}"/>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153261647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1_Thank you">
    <p:spTree>
      <p:nvGrpSpPr>
        <p:cNvPr id="1" name=""/>
        <p:cNvGrpSpPr/>
        <p:nvPr/>
      </p:nvGrpSpPr>
      <p:grpSpPr>
        <a:xfrm>
          <a:off x="0" y="0"/>
          <a:ext cx="0" cy="0"/>
          <a:chOff x="0" y="0"/>
          <a:chExt cx="0" cy="0"/>
        </a:xfrm>
      </p:grpSpPr>
      <p:pic>
        <p:nvPicPr>
          <p:cNvPr id="18" name="Picture 17" descr="A blue and white logo&#10;&#10;Description automatically generated">
            <a:extLst>
              <a:ext uri="{FF2B5EF4-FFF2-40B4-BE49-F238E27FC236}">
                <a16:creationId xmlns:a16="http://schemas.microsoft.com/office/drawing/2014/main" id="{A26FCEC9-8B01-7724-02CA-DE98951C12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D7E74BA-AFD2-048B-EECC-11EB1BB61E3E}"/>
              </a:ext>
            </a:extLst>
          </p:cNvPr>
          <p:cNvSpPr>
            <a:spLocks noGrp="1"/>
          </p:cNvSpPr>
          <p:nvPr>
            <p:ph type="ctrTitle" hasCustomPrompt="1"/>
          </p:nvPr>
        </p:nvSpPr>
        <p:spPr>
          <a:xfrm>
            <a:off x="798952" y="2856179"/>
            <a:ext cx="5177586" cy="1706732"/>
          </a:xfrm>
        </p:spPr>
        <p:txBody>
          <a:bodyPr anchor="b"/>
          <a:lstStyle>
            <a:lvl1pPr algn="l">
              <a:defRPr sz="6000">
                <a:solidFill>
                  <a:schemeClr val="bg2"/>
                </a:solidFill>
              </a:defRPr>
            </a:lvl1pPr>
          </a:lstStyle>
          <a:p>
            <a:r>
              <a:rPr lang="en-US" dirty="0"/>
              <a:t>Click to edit Questions?</a:t>
            </a:r>
            <a:endParaRPr lang="en-IE" dirty="0"/>
          </a:p>
        </p:txBody>
      </p:sp>
      <p:sp>
        <p:nvSpPr>
          <p:cNvPr id="9" name="Subtitle 2">
            <a:extLst>
              <a:ext uri="{FF2B5EF4-FFF2-40B4-BE49-F238E27FC236}">
                <a16:creationId xmlns:a16="http://schemas.microsoft.com/office/drawing/2014/main" id="{A13311DF-0857-DAB1-8E64-74A54FC43CD4}"/>
              </a:ext>
            </a:extLst>
          </p:cNvPr>
          <p:cNvSpPr>
            <a:spLocks noGrp="1"/>
          </p:cNvSpPr>
          <p:nvPr>
            <p:ph type="subTitle" idx="1" hasCustomPrompt="1"/>
          </p:nvPr>
        </p:nvSpPr>
        <p:spPr>
          <a:xfrm>
            <a:off x="798952"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3" name="Graphic 7">
            <a:extLst>
              <a:ext uri="{FF2B5EF4-FFF2-40B4-BE49-F238E27FC236}">
                <a16:creationId xmlns:a16="http://schemas.microsoft.com/office/drawing/2014/main" id="{A2EF07C2-F081-E407-679A-F1F305ABF75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13940" y="6157781"/>
            <a:ext cx="1639743" cy="365125"/>
          </a:xfrm>
          <a:prstGeom prst="rect">
            <a:avLst/>
          </a:prstGeom>
        </p:spPr>
      </p:pic>
      <p:sp>
        <p:nvSpPr>
          <p:cNvPr id="5" name="TextBox 4">
            <a:extLst>
              <a:ext uri="{FF2B5EF4-FFF2-40B4-BE49-F238E27FC236}">
                <a16:creationId xmlns:a16="http://schemas.microsoft.com/office/drawing/2014/main" id="{F67464F8-264C-4D9B-1AD7-A55CA5BBA909}"/>
              </a:ext>
            </a:extLst>
          </p:cNvPr>
          <p:cNvSpPr txBox="1"/>
          <p:nvPr userDrawn="1"/>
        </p:nvSpPr>
        <p:spPr>
          <a:xfrm>
            <a:off x="733318" y="5042515"/>
            <a:ext cx="5166804" cy="707886"/>
          </a:xfrm>
          <a:prstGeom prst="rect">
            <a:avLst/>
          </a:prstGeom>
          <a:noFill/>
        </p:spPr>
        <p:txBody>
          <a:bodyPr wrap="square" rtlCol="0">
            <a:spAutoFit/>
          </a:bodyPr>
          <a:lstStyle/>
          <a:p>
            <a:r>
              <a:rPr lang="en-IE" sz="800" b="1" dirty="0">
                <a:solidFill>
                  <a:schemeClr val="bg2">
                    <a:lumMod val="90000"/>
                  </a:schemeClr>
                </a:solidFill>
              </a:rPr>
              <a:t>Legal Disclaimer</a:t>
            </a:r>
          </a:p>
          <a:p>
            <a:endParaRPr lang="en-IE" sz="800" dirty="0">
              <a:solidFill>
                <a:schemeClr val="bg2">
                  <a:lumMod val="90000"/>
                </a:schemeClr>
              </a:solidFill>
            </a:endParaRPr>
          </a:p>
          <a:p>
            <a:r>
              <a:rPr lang="en-IE" sz="800" dirty="0">
                <a:solidFill>
                  <a:schemeClr val="bg2">
                    <a:lumMod val="90000"/>
                  </a:schemeClr>
                </a:solidFill>
              </a:rPr>
              <a:t>The European Commission’s support to produce this publication does not constitute an endorsement of the contents, which reflect the views only of the authors, and the Commission cannot be held responsible for any use which may be made of the information contained therein.</a:t>
            </a:r>
          </a:p>
        </p:txBody>
      </p:sp>
      <p:pic>
        <p:nvPicPr>
          <p:cNvPr id="16" name="Graphic 15">
            <a:extLst>
              <a:ext uri="{FF2B5EF4-FFF2-40B4-BE49-F238E27FC236}">
                <a16:creationId xmlns:a16="http://schemas.microsoft.com/office/drawing/2014/main" id="{F8326DD3-0194-93B0-F038-6840B5A393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9948" y="335094"/>
            <a:ext cx="1593735" cy="607611"/>
          </a:xfrm>
          <a:prstGeom prst="rect">
            <a:avLst/>
          </a:prstGeom>
        </p:spPr>
      </p:pic>
      <p:grpSp>
        <p:nvGrpSpPr>
          <p:cNvPr id="6" name="Group 5">
            <a:extLst>
              <a:ext uri="{FF2B5EF4-FFF2-40B4-BE49-F238E27FC236}">
                <a16:creationId xmlns:a16="http://schemas.microsoft.com/office/drawing/2014/main" id="{F27771CC-C680-575F-264B-CCA667CE57D6}"/>
              </a:ext>
            </a:extLst>
          </p:cNvPr>
          <p:cNvGrpSpPr/>
          <p:nvPr userDrawn="1"/>
        </p:nvGrpSpPr>
        <p:grpSpPr>
          <a:xfrm>
            <a:off x="6769670" y="5218352"/>
            <a:ext cx="2664207" cy="1292662"/>
            <a:chOff x="334962" y="3962897"/>
            <a:chExt cx="2664207" cy="1292662"/>
          </a:xfrm>
        </p:grpSpPr>
        <p:pic>
          <p:nvPicPr>
            <p:cNvPr id="7" name="Graphic 6">
              <a:extLst>
                <a:ext uri="{FF2B5EF4-FFF2-40B4-BE49-F238E27FC236}">
                  <a16:creationId xmlns:a16="http://schemas.microsoft.com/office/drawing/2014/main" id="{21EEF6E6-A558-A5C0-9A6C-116BE3FD0253}"/>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0" name="TextBox 9">
              <a:extLst>
                <a:ext uri="{FF2B5EF4-FFF2-40B4-BE49-F238E27FC236}">
                  <a16:creationId xmlns:a16="http://schemas.microsoft.com/office/drawing/2014/main" id="{A9A3DFA1-8199-862F-220A-F7F5F23248A5}"/>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bg1"/>
                  </a:solidFill>
                  <a:hlinkClick r:id="rId8">
                    <a:extLst>
                      <a:ext uri="{A12FA001-AC4F-418D-AE19-62706E023703}">
                        <ahyp:hlinkClr xmlns:ahyp="http://schemas.microsoft.com/office/drawing/2018/hyperlinkcolor" val="tx"/>
                      </a:ext>
                    </a:extLst>
                  </a:hlinkClick>
                </a:rPr>
                <a:t>@pulsez</a:t>
              </a:r>
              <a:endParaRPr lang="en-US" sz="1200" dirty="0">
                <a:solidFill>
                  <a:schemeClr val="bg1"/>
                </a:solidFill>
              </a:endParaRPr>
            </a:p>
            <a:p>
              <a:pPr>
                <a:buFont typeface="Arial" panose="020B0604020202020204" pitchFamily="34" charset="0"/>
                <a:buNone/>
              </a:pPr>
              <a:r>
                <a:rPr lang="en-US" sz="1200" b="1" dirty="0">
                  <a:solidFill>
                    <a:schemeClr val="bg1"/>
                  </a:solidFill>
                  <a:hlinkClick r:id="rId9">
                    <a:extLst>
                      <a:ext uri="{A12FA001-AC4F-418D-AE19-62706E023703}">
                        <ahyp:hlinkClr xmlns:ahyp="http://schemas.microsoft.com/office/drawing/2018/hyperlinkcolor" val="tx"/>
                      </a:ext>
                    </a:extLst>
                  </a:hlinkClick>
                </a:rPr>
                <a:t>@pulsez.official</a:t>
              </a:r>
              <a:endParaRPr lang="en-US" sz="1200" dirty="0">
                <a:solidFill>
                  <a:schemeClr val="bg1"/>
                </a:solidFill>
              </a:endParaRPr>
            </a:p>
            <a:p>
              <a:pPr>
                <a:buFont typeface="Arial" panose="020B0604020202020204" pitchFamily="34" charset="0"/>
                <a:buNone/>
              </a:pPr>
              <a:r>
                <a:rPr lang="en-US" sz="1200" b="1" dirty="0">
                  <a:solidFill>
                    <a:schemeClr val="bg1"/>
                  </a:solidFill>
                  <a:hlinkClick r:id="rId10">
                    <a:extLst>
                      <a:ext uri="{A12FA001-AC4F-418D-AE19-62706E023703}">
                        <ahyp:hlinkClr xmlns:ahyp="http://schemas.microsoft.com/office/drawing/2018/hyperlinkcolor" val="tx"/>
                      </a:ext>
                    </a:extLst>
                  </a:hlinkClick>
                </a:rPr>
                <a:t>@pulsez</a:t>
              </a:r>
              <a:endParaRPr lang="en-US" sz="1200" dirty="0">
                <a:solidFill>
                  <a:schemeClr val="bg1"/>
                </a:solidFill>
              </a:endParaRPr>
            </a:p>
            <a:p>
              <a:pPr>
                <a:buFont typeface="Arial" panose="020B0604020202020204" pitchFamily="34" charset="0"/>
                <a:buNone/>
              </a:pPr>
              <a:r>
                <a:rPr lang="en-US" sz="1200" b="1" dirty="0">
                  <a:solidFill>
                    <a:schemeClr val="bg1"/>
                  </a:solidFill>
                  <a:hlinkClick r:id="rId11">
                    <a:extLst>
                      <a:ext uri="{A12FA001-AC4F-418D-AE19-62706E023703}">
                        <ahyp:hlinkClr xmlns:ahyp="http://schemas.microsoft.com/office/drawing/2018/hyperlinkcolor" val="tx"/>
                      </a:ext>
                    </a:extLst>
                  </a:hlinkClick>
                </a:rPr>
                <a:t>@pulsez.official</a:t>
              </a:r>
              <a:endParaRPr lang="en-US" sz="1200" dirty="0">
                <a:solidFill>
                  <a:schemeClr val="bg1"/>
                </a:solidFill>
              </a:endParaRPr>
            </a:p>
            <a:p>
              <a:pPr>
                <a:buFont typeface="Arial" panose="020B0604020202020204" pitchFamily="34" charset="0"/>
                <a:buNone/>
              </a:pPr>
              <a:r>
                <a:rPr lang="en-US" sz="1200" b="1" dirty="0">
                  <a:solidFill>
                    <a:schemeClr val="bg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bg1"/>
                </a:solidFill>
              </a:endParaRPr>
            </a:p>
          </p:txBody>
        </p:sp>
        <p:sp>
          <p:nvSpPr>
            <p:cNvPr id="11" name="TextBox 10">
              <a:extLst>
                <a:ext uri="{FF2B5EF4-FFF2-40B4-BE49-F238E27FC236}">
                  <a16:creationId xmlns:a16="http://schemas.microsoft.com/office/drawing/2014/main" id="{5EF8AA72-2B3F-619B-7EEF-175BF8CEBD55}"/>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solidFill>
                    <a:schemeClr val="bg1"/>
                  </a:solidFill>
                  <a:hlinkClick r:id="rId13">
                    <a:extLst>
                      <a:ext uri="{A12FA001-AC4F-418D-AE19-62706E023703}">
                        <ahyp:hlinkClr xmlns:ahyp="http://schemas.microsoft.com/office/drawing/2018/hyperlinkcolor" val="tx"/>
                      </a:ext>
                    </a:extLst>
                  </a:hlinkClick>
                </a:rPr>
                <a:t>pulse-z.eu</a:t>
              </a:r>
              <a:r>
                <a:rPr lang="pl-PL" sz="1200" dirty="0">
                  <a:solidFill>
                    <a:schemeClr val="bg1"/>
                  </a:solidFill>
                </a:rPr>
                <a:t>   #PulseZ</a:t>
              </a:r>
              <a:endParaRPr lang="en-US" sz="1200" dirty="0">
                <a:solidFill>
                  <a:schemeClr val="bg1"/>
                </a:solidFill>
              </a:endParaRPr>
            </a:p>
          </p:txBody>
        </p:sp>
        <p:pic>
          <p:nvPicPr>
            <p:cNvPr id="12" name="Graphic 11">
              <a:extLst>
                <a:ext uri="{FF2B5EF4-FFF2-40B4-BE49-F238E27FC236}">
                  <a16:creationId xmlns:a16="http://schemas.microsoft.com/office/drawing/2014/main" id="{629939C8-B3D0-4595-270F-4DFD3A35B12C}"/>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3" name="Graphic 12">
              <a:extLst>
                <a:ext uri="{FF2B5EF4-FFF2-40B4-BE49-F238E27FC236}">
                  <a16:creationId xmlns:a16="http://schemas.microsoft.com/office/drawing/2014/main" id="{66EC8579-426A-A3DF-9336-C32533E53DA2}"/>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4" name="Graphic 13">
              <a:extLst>
                <a:ext uri="{FF2B5EF4-FFF2-40B4-BE49-F238E27FC236}">
                  <a16:creationId xmlns:a16="http://schemas.microsoft.com/office/drawing/2014/main" id="{BBAE49AF-9F60-7AA0-7B6E-015ADAE9CD2C}"/>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15" name="Graphic 14">
              <a:extLst>
                <a:ext uri="{FF2B5EF4-FFF2-40B4-BE49-F238E27FC236}">
                  <a16:creationId xmlns:a16="http://schemas.microsoft.com/office/drawing/2014/main" id="{661A9200-D923-7DB5-986C-9415A0DAB511}"/>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127120573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5-2_Thank you">
    <p:spTree>
      <p:nvGrpSpPr>
        <p:cNvPr id="1" name=""/>
        <p:cNvGrpSpPr/>
        <p:nvPr/>
      </p:nvGrpSpPr>
      <p:grpSpPr>
        <a:xfrm>
          <a:off x="0" y="0"/>
          <a:ext cx="0" cy="0"/>
          <a:chOff x="0" y="0"/>
          <a:chExt cx="0" cy="0"/>
        </a:xfrm>
      </p:grpSpPr>
      <p:pic>
        <p:nvPicPr>
          <p:cNvPr id="9" name="Picture 8" descr="A blue and black background&#10;&#10;Description automatically generated">
            <a:extLst>
              <a:ext uri="{FF2B5EF4-FFF2-40B4-BE49-F238E27FC236}">
                <a16:creationId xmlns:a16="http://schemas.microsoft.com/office/drawing/2014/main" id="{59DA5485-805D-73B4-438C-108FC2E971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717970" y="2856179"/>
            <a:ext cx="5177586" cy="1706732"/>
          </a:xfrm>
        </p:spPr>
        <p:txBody>
          <a:bodyPr anchor="b"/>
          <a:lstStyle>
            <a:lvl1pPr algn="l">
              <a:defRPr sz="6000">
                <a:solidFill>
                  <a:schemeClr val="bg2"/>
                </a:solidFill>
              </a:defRPr>
            </a:lvl1pPr>
          </a:lstStyle>
          <a:p>
            <a:r>
              <a:rPr lang="en-US" dirty="0"/>
              <a:t>Click to edit Thank you</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717970"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5" name="Graphic 7">
            <a:extLst>
              <a:ext uri="{FF2B5EF4-FFF2-40B4-BE49-F238E27FC236}">
                <a16:creationId xmlns:a16="http://schemas.microsoft.com/office/drawing/2014/main" id="{29009E1D-E3E2-7321-F6B4-74400639E9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6" name="TextBox 5">
            <a:extLst>
              <a:ext uri="{FF2B5EF4-FFF2-40B4-BE49-F238E27FC236}">
                <a16:creationId xmlns:a16="http://schemas.microsoft.com/office/drawing/2014/main" id="{B057A611-FD38-C39B-5A33-DD535494BE25}"/>
              </a:ext>
            </a:extLst>
          </p:cNvPr>
          <p:cNvSpPr txBox="1"/>
          <p:nvPr userDrawn="1"/>
        </p:nvSpPr>
        <p:spPr>
          <a:xfrm>
            <a:off x="6690234" y="5220069"/>
            <a:ext cx="5166804" cy="707886"/>
          </a:xfrm>
          <a:prstGeom prst="rect">
            <a:avLst/>
          </a:prstGeom>
          <a:noFill/>
        </p:spPr>
        <p:txBody>
          <a:bodyPr wrap="square" rtlCol="0">
            <a:spAutoFit/>
          </a:bodyPr>
          <a:lstStyle/>
          <a:p>
            <a:r>
              <a:rPr lang="en-IE" sz="800" b="1" dirty="0">
                <a:solidFill>
                  <a:schemeClr val="bg2">
                    <a:lumMod val="90000"/>
                  </a:schemeClr>
                </a:solidFill>
              </a:rPr>
              <a:t>Legal Disclaimer</a:t>
            </a:r>
          </a:p>
          <a:p>
            <a:endParaRPr lang="en-IE" sz="800" dirty="0">
              <a:solidFill>
                <a:schemeClr val="bg2">
                  <a:lumMod val="90000"/>
                </a:schemeClr>
              </a:solidFill>
            </a:endParaRPr>
          </a:p>
          <a:p>
            <a:r>
              <a:rPr lang="en-IE" sz="800" dirty="0">
                <a:solidFill>
                  <a:schemeClr val="bg2">
                    <a:lumMod val="90000"/>
                  </a:schemeClr>
                </a:solidFill>
              </a:rPr>
              <a:t>The European Commission’s support to produce this publication does not constitute an endorsement of the contents, which reflect the views only of the authors, and the Commission cannot be held responsible for any use which may be made of the information contained therein.</a:t>
            </a:r>
          </a:p>
        </p:txBody>
      </p:sp>
      <p:pic>
        <p:nvPicPr>
          <p:cNvPr id="7" name="Graphic 6">
            <a:extLst>
              <a:ext uri="{FF2B5EF4-FFF2-40B4-BE49-F238E27FC236}">
                <a16:creationId xmlns:a16="http://schemas.microsoft.com/office/drawing/2014/main" id="{F6D400FB-EE45-C394-5509-13E564CA9E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0" name="Group 9">
            <a:extLst>
              <a:ext uri="{FF2B5EF4-FFF2-40B4-BE49-F238E27FC236}">
                <a16:creationId xmlns:a16="http://schemas.microsoft.com/office/drawing/2014/main" id="{801008E7-5D7A-CC76-49B9-BE99986ED543}"/>
              </a:ext>
            </a:extLst>
          </p:cNvPr>
          <p:cNvGrpSpPr/>
          <p:nvPr userDrawn="1"/>
        </p:nvGrpSpPr>
        <p:grpSpPr>
          <a:xfrm>
            <a:off x="2837560" y="5220069"/>
            <a:ext cx="2664207" cy="1292662"/>
            <a:chOff x="334962" y="3962897"/>
            <a:chExt cx="2664207" cy="1292662"/>
          </a:xfrm>
        </p:grpSpPr>
        <p:pic>
          <p:nvPicPr>
            <p:cNvPr id="11" name="Graphic 10">
              <a:extLst>
                <a:ext uri="{FF2B5EF4-FFF2-40B4-BE49-F238E27FC236}">
                  <a16:creationId xmlns:a16="http://schemas.microsoft.com/office/drawing/2014/main" id="{AAEC8F83-3A34-DBF6-945E-ED18760740E8}"/>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2" name="TextBox 11">
              <a:extLst>
                <a:ext uri="{FF2B5EF4-FFF2-40B4-BE49-F238E27FC236}">
                  <a16:creationId xmlns:a16="http://schemas.microsoft.com/office/drawing/2014/main" id="{46088503-6687-A02C-4054-6FD3FD50B4FF}"/>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3" name="TextBox 12">
              <a:extLst>
                <a:ext uri="{FF2B5EF4-FFF2-40B4-BE49-F238E27FC236}">
                  <a16:creationId xmlns:a16="http://schemas.microsoft.com/office/drawing/2014/main" id="{8BD21CCC-E18B-E2C3-A854-70B36953CA5C}"/>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bg1"/>
                  </a:solidFill>
                </a:rPr>
                <a:t>#PulseZ</a:t>
              </a:r>
              <a:endParaRPr lang="en-US" sz="1200" dirty="0">
                <a:solidFill>
                  <a:schemeClr val="bg1"/>
                </a:solidFill>
              </a:endParaRPr>
            </a:p>
          </p:txBody>
        </p:sp>
        <p:pic>
          <p:nvPicPr>
            <p:cNvPr id="14" name="Graphic 13">
              <a:extLst>
                <a:ext uri="{FF2B5EF4-FFF2-40B4-BE49-F238E27FC236}">
                  <a16:creationId xmlns:a16="http://schemas.microsoft.com/office/drawing/2014/main" id="{0A3C6524-43A6-1752-17F5-076D3FB6868A}"/>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5" name="Graphic 14">
              <a:extLst>
                <a:ext uri="{FF2B5EF4-FFF2-40B4-BE49-F238E27FC236}">
                  <a16:creationId xmlns:a16="http://schemas.microsoft.com/office/drawing/2014/main" id="{43974384-2473-1E02-E4AB-E8836965AA6E}"/>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6" name="Graphic 15">
              <a:extLst>
                <a:ext uri="{FF2B5EF4-FFF2-40B4-BE49-F238E27FC236}">
                  <a16:creationId xmlns:a16="http://schemas.microsoft.com/office/drawing/2014/main" id="{E6C2E6E9-2F74-4D92-2267-4241C2EB2A0C}"/>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17" name="Graphic 16">
              <a:extLst>
                <a:ext uri="{FF2B5EF4-FFF2-40B4-BE49-F238E27FC236}">
                  <a16:creationId xmlns:a16="http://schemas.microsoft.com/office/drawing/2014/main" id="{7403DF10-4569-AF20-C379-A3CF7616341D}"/>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128616781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P2_Title Slide">
    <p:spTree>
      <p:nvGrpSpPr>
        <p:cNvPr id="1" name=""/>
        <p:cNvGrpSpPr/>
        <p:nvPr/>
      </p:nvGrpSpPr>
      <p:grpSpPr>
        <a:xfrm>
          <a:off x="0" y="0"/>
          <a:ext cx="0" cy="0"/>
          <a:chOff x="0" y="0"/>
          <a:chExt cx="0" cy="0"/>
        </a:xfrm>
      </p:grpSpPr>
      <p:pic>
        <p:nvPicPr>
          <p:cNvPr id="10" name="Picture 9" descr="A blue and black background&#10;&#10;Description automatically generated">
            <a:extLst>
              <a:ext uri="{FF2B5EF4-FFF2-40B4-BE49-F238E27FC236}">
                <a16:creationId xmlns:a16="http://schemas.microsoft.com/office/drawing/2014/main" id="{4FDAF66B-19AC-7042-0151-8DF1F601C0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tx2">
              <a:lumMod val="75000"/>
              <a:lumOff val="25000"/>
            </a:schemeClr>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2</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D1DEFDB7-7C4F-3564-D39C-E08C30E908A1}"/>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0C43BDE9-9817-B15A-120B-2315C17FE91D}"/>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5BA431E4-671C-4BDF-8B6D-57AD1430EF9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B88F100E-A1A9-59E1-A0F8-2F2F68B8115D}"/>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pic>
        <p:nvPicPr>
          <p:cNvPr id="11" name="Graphic 10">
            <a:extLst>
              <a:ext uri="{FF2B5EF4-FFF2-40B4-BE49-F238E27FC236}">
                <a16:creationId xmlns:a16="http://schemas.microsoft.com/office/drawing/2014/main" id="{3EAFA97D-C0D8-295F-7EDB-DF4B54A906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3" name="Group 12">
            <a:extLst>
              <a:ext uri="{FF2B5EF4-FFF2-40B4-BE49-F238E27FC236}">
                <a16:creationId xmlns:a16="http://schemas.microsoft.com/office/drawing/2014/main" id="{1B678003-0FEE-3DEB-3002-94801C9D317E}"/>
              </a:ext>
            </a:extLst>
          </p:cNvPr>
          <p:cNvGrpSpPr/>
          <p:nvPr userDrawn="1"/>
        </p:nvGrpSpPr>
        <p:grpSpPr>
          <a:xfrm>
            <a:off x="2830130" y="5197038"/>
            <a:ext cx="2664207" cy="1292662"/>
            <a:chOff x="334962" y="3962897"/>
            <a:chExt cx="2664207" cy="1292662"/>
          </a:xfrm>
        </p:grpSpPr>
        <p:pic>
          <p:nvPicPr>
            <p:cNvPr id="14" name="Graphic 13">
              <a:extLst>
                <a:ext uri="{FF2B5EF4-FFF2-40B4-BE49-F238E27FC236}">
                  <a16:creationId xmlns:a16="http://schemas.microsoft.com/office/drawing/2014/main" id="{75FDD05F-C69E-D166-6A82-FA88B837FE7C}"/>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5" name="TextBox 14">
              <a:extLst>
                <a:ext uri="{FF2B5EF4-FFF2-40B4-BE49-F238E27FC236}">
                  <a16:creationId xmlns:a16="http://schemas.microsoft.com/office/drawing/2014/main" id="{01D59C4E-02AF-1BE7-7E2F-ACE1302EF85A}"/>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6" name="TextBox 15">
              <a:extLst>
                <a:ext uri="{FF2B5EF4-FFF2-40B4-BE49-F238E27FC236}">
                  <a16:creationId xmlns:a16="http://schemas.microsoft.com/office/drawing/2014/main" id="{F6FCD803-3BC9-A626-F74A-2C44EE2B0A46}"/>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bg1"/>
                  </a:solidFill>
                </a:rPr>
                <a:t>#PulseZ</a:t>
              </a:r>
              <a:endParaRPr lang="en-US" sz="1200" dirty="0">
                <a:solidFill>
                  <a:schemeClr val="bg1"/>
                </a:solidFill>
              </a:endParaRPr>
            </a:p>
          </p:txBody>
        </p:sp>
        <p:pic>
          <p:nvPicPr>
            <p:cNvPr id="17" name="Graphic 16">
              <a:extLst>
                <a:ext uri="{FF2B5EF4-FFF2-40B4-BE49-F238E27FC236}">
                  <a16:creationId xmlns:a16="http://schemas.microsoft.com/office/drawing/2014/main" id="{7C82809F-0D15-6C29-093A-4C5E665919E8}"/>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8" name="Graphic 17">
              <a:extLst>
                <a:ext uri="{FF2B5EF4-FFF2-40B4-BE49-F238E27FC236}">
                  <a16:creationId xmlns:a16="http://schemas.microsoft.com/office/drawing/2014/main" id="{DFF82163-4F31-0CCA-853E-F79C1A826FB7}"/>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9" name="Graphic 18">
              <a:extLst>
                <a:ext uri="{FF2B5EF4-FFF2-40B4-BE49-F238E27FC236}">
                  <a16:creationId xmlns:a16="http://schemas.microsoft.com/office/drawing/2014/main" id="{058CEDEE-9708-5B0C-4F3D-8718AE5B548A}"/>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0" name="Graphic 19">
              <a:extLst>
                <a:ext uri="{FF2B5EF4-FFF2-40B4-BE49-F238E27FC236}">
                  <a16:creationId xmlns:a16="http://schemas.microsoft.com/office/drawing/2014/main" id="{CFAF68B5-9638-D3A3-7EBA-04777B1E3E55}"/>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320745439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P3_Title Slide">
    <p:spTree>
      <p:nvGrpSpPr>
        <p:cNvPr id="1" name=""/>
        <p:cNvGrpSpPr/>
        <p:nvPr/>
      </p:nvGrpSpPr>
      <p:grpSpPr>
        <a:xfrm>
          <a:off x="0" y="0"/>
          <a:ext cx="0" cy="0"/>
          <a:chOff x="0" y="0"/>
          <a:chExt cx="0" cy="0"/>
        </a:xfrm>
      </p:grpSpPr>
      <p:pic>
        <p:nvPicPr>
          <p:cNvPr id="11" name="Picture 10" descr="A blue and black background&#10;&#10;Description automatically generated">
            <a:extLst>
              <a:ext uri="{FF2B5EF4-FFF2-40B4-BE49-F238E27FC236}">
                <a16:creationId xmlns:a16="http://schemas.microsoft.com/office/drawing/2014/main" id="{A2802424-1198-8F38-0CB8-103B8B48B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1"/>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3</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CB2F9104-F05D-275A-A92B-724DB1DCA64C}"/>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5A0D7927-E63F-C024-1212-A9D436462D18}"/>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EF5EBB40-5B7F-BE73-695F-DDA910069AB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0E435BA3-819B-133F-FDA8-C801133ED54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pic>
        <p:nvPicPr>
          <p:cNvPr id="12" name="Graphic 11">
            <a:extLst>
              <a:ext uri="{FF2B5EF4-FFF2-40B4-BE49-F238E27FC236}">
                <a16:creationId xmlns:a16="http://schemas.microsoft.com/office/drawing/2014/main" id="{7BF3AE4F-7645-3EA8-C535-EDFABB01E0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3" name="Group 12">
            <a:extLst>
              <a:ext uri="{FF2B5EF4-FFF2-40B4-BE49-F238E27FC236}">
                <a16:creationId xmlns:a16="http://schemas.microsoft.com/office/drawing/2014/main" id="{A8880FCC-8EEB-5976-5A88-AA458CDE84E6}"/>
              </a:ext>
            </a:extLst>
          </p:cNvPr>
          <p:cNvGrpSpPr/>
          <p:nvPr userDrawn="1"/>
        </p:nvGrpSpPr>
        <p:grpSpPr>
          <a:xfrm>
            <a:off x="2830130" y="5197038"/>
            <a:ext cx="2664207" cy="1292662"/>
            <a:chOff x="334962" y="3962897"/>
            <a:chExt cx="2664207" cy="1292662"/>
          </a:xfrm>
        </p:grpSpPr>
        <p:pic>
          <p:nvPicPr>
            <p:cNvPr id="14" name="Graphic 13">
              <a:extLst>
                <a:ext uri="{FF2B5EF4-FFF2-40B4-BE49-F238E27FC236}">
                  <a16:creationId xmlns:a16="http://schemas.microsoft.com/office/drawing/2014/main" id="{46010BA9-891A-8BA6-1BA2-289F01BB1BF0}"/>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5" name="TextBox 14">
              <a:extLst>
                <a:ext uri="{FF2B5EF4-FFF2-40B4-BE49-F238E27FC236}">
                  <a16:creationId xmlns:a16="http://schemas.microsoft.com/office/drawing/2014/main" id="{7BFAF692-52D3-0C4C-07B2-EFF61F0F5333}"/>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6" name="TextBox 15">
              <a:extLst>
                <a:ext uri="{FF2B5EF4-FFF2-40B4-BE49-F238E27FC236}">
                  <a16:creationId xmlns:a16="http://schemas.microsoft.com/office/drawing/2014/main" id="{3DFD8901-C5D4-54A0-9ADB-22D2AFF85A39}"/>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bg1"/>
                  </a:solidFill>
                </a:rPr>
                <a:t>#PulseZ</a:t>
              </a:r>
              <a:endParaRPr lang="en-US" sz="1200" dirty="0">
                <a:solidFill>
                  <a:schemeClr val="bg1"/>
                </a:solidFill>
              </a:endParaRPr>
            </a:p>
          </p:txBody>
        </p:sp>
        <p:pic>
          <p:nvPicPr>
            <p:cNvPr id="17" name="Graphic 16">
              <a:extLst>
                <a:ext uri="{FF2B5EF4-FFF2-40B4-BE49-F238E27FC236}">
                  <a16:creationId xmlns:a16="http://schemas.microsoft.com/office/drawing/2014/main" id="{4B6EC2F5-1724-CC1F-4B93-F82CC0414233}"/>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8" name="Graphic 17">
              <a:extLst>
                <a:ext uri="{FF2B5EF4-FFF2-40B4-BE49-F238E27FC236}">
                  <a16:creationId xmlns:a16="http://schemas.microsoft.com/office/drawing/2014/main" id="{F7124D91-8EDC-30C7-4818-E2C9890259C2}"/>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9" name="Graphic 18">
              <a:extLst>
                <a:ext uri="{FF2B5EF4-FFF2-40B4-BE49-F238E27FC236}">
                  <a16:creationId xmlns:a16="http://schemas.microsoft.com/office/drawing/2014/main" id="{2BC0134E-FFF4-7E33-AE7B-9C789A345893}"/>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0" name="Graphic 19">
              <a:extLst>
                <a:ext uri="{FF2B5EF4-FFF2-40B4-BE49-F238E27FC236}">
                  <a16:creationId xmlns:a16="http://schemas.microsoft.com/office/drawing/2014/main" id="{49CF1ABF-3307-F1AA-29FA-CCBEF31DCFAC}"/>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26014253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P4_Title Slide">
    <p:spTree>
      <p:nvGrpSpPr>
        <p:cNvPr id="1" name=""/>
        <p:cNvGrpSpPr/>
        <p:nvPr/>
      </p:nvGrpSpPr>
      <p:grpSpPr>
        <a:xfrm>
          <a:off x="0" y="0"/>
          <a:ext cx="0" cy="0"/>
          <a:chOff x="0" y="0"/>
          <a:chExt cx="0" cy="0"/>
        </a:xfrm>
      </p:grpSpPr>
      <p:pic>
        <p:nvPicPr>
          <p:cNvPr id="10" name="Picture 9" descr="A blue and black background&#10;&#10;Description automatically generated">
            <a:extLst>
              <a:ext uri="{FF2B5EF4-FFF2-40B4-BE49-F238E27FC236}">
                <a16:creationId xmlns:a16="http://schemas.microsoft.com/office/drawing/2014/main" id="{782D7A9C-ED8E-3E99-0BD0-8583329921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3"/>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4</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5FA998F7-C9FD-75FE-1989-58711110D309}"/>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77C4852A-BF15-55CF-C1EE-B2A1EE9F8AD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4C5077F1-3C88-B628-4B01-71ECE53BCAC5}"/>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7554C7CE-D57B-EC80-6FBB-DA05B68AE03A}"/>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pic>
        <p:nvPicPr>
          <p:cNvPr id="12" name="Graphic 11">
            <a:extLst>
              <a:ext uri="{FF2B5EF4-FFF2-40B4-BE49-F238E27FC236}">
                <a16:creationId xmlns:a16="http://schemas.microsoft.com/office/drawing/2014/main" id="{6A6D45C1-FE79-AE39-888E-67797F87DA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3" name="Group 12">
            <a:extLst>
              <a:ext uri="{FF2B5EF4-FFF2-40B4-BE49-F238E27FC236}">
                <a16:creationId xmlns:a16="http://schemas.microsoft.com/office/drawing/2014/main" id="{F04D89AA-E0B3-D12C-098B-8485465ECF2F}"/>
              </a:ext>
            </a:extLst>
          </p:cNvPr>
          <p:cNvGrpSpPr/>
          <p:nvPr userDrawn="1"/>
        </p:nvGrpSpPr>
        <p:grpSpPr>
          <a:xfrm>
            <a:off x="2830130" y="5197038"/>
            <a:ext cx="2664207" cy="1292662"/>
            <a:chOff x="334962" y="3962897"/>
            <a:chExt cx="2664207" cy="1292662"/>
          </a:xfrm>
        </p:grpSpPr>
        <p:pic>
          <p:nvPicPr>
            <p:cNvPr id="14" name="Graphic 13">
              <a:extLst>
                <a:ext uri="{FF2B5EF4-FFF2-40B4-BE49-F238E27FC236}">
                  <a16:creationId xmlns:a16="http://schemas.microsoft.com/office/drawing/2014/main" id="{494E2495-D478-5C42-DD37-7FC2133A4E93}"/>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5" name="TextBox 14">
              <a:extLst>
                <a:ext uri="{FF2B5EF4-FFF2-40B4-BE49-F238E27FC236}">
                  <a16:creationId xmlns:a16="http://schemas.microsoft.com/office/drawing/2014/main" id="{AAEB57FB-04A3-C4B6-C9C5-090AE12C5585}"/>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6" name="TextBox 15">
              <a:extLst>
                <a:ext uri="{FF2B5EF4-FFF2-40B4-BE49-F238E27FC236}">
                  <a16:creationId xmlns:a16="http://schemas.microsoft.com/office/drawing/2014/main" id="{9B428437-026B-159B-37AA-CD5DB0C87E0D}"/>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bg1"/>
                  </a:solidFill>
                </a:rPr>
                <a:t>#PulseZ</a:t>
              </a:r>
              <a:endParaRPr lang="en-US" sz="1200" dirty="0">
                <a:solidFill>
                  <a:schemeClr val="bg1"/>
                </a:solidFill>
              </a:endParaRPr>
            </a:p>
          </p:txBody>
        </p:sp>
        <p:pic>
          <p:nvPicPr>
            <p:cNvPr id="17" name="Graphic 16">
              <a:extLst>
                <a:ext uri="{FF2B5EF4-FFF2-40B4-BE49-F238E27FC236}">
                  <a16:creationId xmlns:a16="http://schemas.microsoft.com/office/drawing/2014/main" id="{8879F64E-5028-5111-2EF8-430D0F96A8F7}"/>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8" name="Graphic 17">
              <a:extLst>
                <a:ext uri="{FF2B5EF4-FFF2-40B4-BE49-F238E27FC236}">
                  <a16:creationId xmlns:a16="http://schemas.microsoft.com/office/drawing/2014/main" id="{C5505E86-1206-35D3-90AB-C854C79B2195}"/>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9" name="Graphic 18">
              <a:extLst>
                <a:ext uri="{FF2B5EF4-FFF2-40B4-BE49-F238E27FC236}">
                  <a16:creationId xmlns:a16="http://schemas.microsoft.com/office/drawing/2014/main" id="{13F99182-EC7F-7B07-E7A5-C3ED1980A899}"/>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0" name="Graphic 19">
              <a:extLst>
                <a:ext uri="{FF2B5EF4-FFF2-40B4-BE49-F238E27FC236}">
                  <a16:creationId xmlns:a16="http://schemas.microsoft.com/office/drawing/2014/main" id="{9446ACDD-0E10-614C-C0D8-94C906708BF1}"/>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864424135"/>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P5_Title Slide">
    <p:spTree>
      <p:nvGrpSpPr>
        <p:cNvPr id="1" name=""/>
        <p:cNvGrpSpPr/>
        <p:nvPr/>
      </p:nvGrpSpPr>
      <p:grpSpPr>
        <a:xfrm>
          <a:off x="0" y="0"/>
          <a:ext cx="0" cy="0"/>
          <a:chOff x="0" y="0"/>
          <a:chExt cx="0" cy="0"/>
        </a:xfrm>
      </p:grpSpPr>
      <p:pic>
        <p:nvPicPr>
          <p:cNvPr id="10" name="Picture 9" descr="A blue and black background&#10;&#10;Description automatically generated">
            <a:extLst>
              <a:ext uri="{FF2B5EF4-FFF2-40B4-BE49-F238E27FC236}">
                <a16:creationId xmlns:a16="http://schemas.microsoft.com/office/drawing/2014/main" id="{7943DDD2-926F-AAF4-A848-C68502FBF9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509079"/>
            <a:ext cx="2340286" cy="537564"/>
          </a:xfrm>
          <a:prstGeom prst="roundRect">
            <a:avLst>
              <a:gd name="adj" fmla="val 50000"/>
            </a:avLst>
          </a:prstGeom>
          <a:solidFill>
            <a:schemeClr val="accent4"/>
          </a:solidFill>
          <a:ln>
            <a:noFill/>
          </a:ln>
        </p:spPr>
        <p:txBody>
          <a:bodyPr wrap="square" anchor="ctr">
            <a:spAutoFit/>
          </a:bodyPr>
          <a:lstStyle>
            <a:lvl1pPr marL="0" indent="0" algn="ctr">
              <a:buNone/>
              <a:defRPr sz="1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5</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82C0BEE-4A33-1E63-CFA8-EB9CBB3B633B}"/>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102AD2FA-1042-B052-7C31-DDD6B5C8E932}"/>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21D2E51D-3703-6B84-0A5B-A9E8C8F8217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F7C2B3BD-21FE-18EA-3636-D79431CB9F7C}"/>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pic>
        <p:nvPicPr>
          <p:cNvPr id="12" name="Graphic 11">
            <a:extLst>
              <a:ext uri="{FF2B5EF4-FFF2-40B4-BE49-F238E27FC236}">
                <a16:creationId xmlns:a16="http://schemas.microsoft.com/office/drawing/2014/main" id="{88E0A1C6-FDD8-5F4E-0732-A4CD56A43F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3" name="Group 12">
            <a:extLst>
              <a:ext uri="{FF2B5EF4-FFF2-40B4-BE49-F238E27FC236}">
                <a16:creationId xmlns:a16="http://schemas.microsoft.com/office/drawing/2014/main" id="{DDE8D58A-B460-00F5-A5D2-20314A12AD2F}"/>
              </a:ext>
            </a:extLst>
          </p:cNvPr>
          <p:cNvGrpSpPr/>
          <p:nvPr userDrawn="1"/>
        </p:nvGrpSpPr>
        <p:grpSpPr>
          <a:xfrm>
            <a:off x="2830130" y="5197038"/>
            <a:ext cx="2664207" cy="1292662"/>
            <a:chOff x="334962" y="3962897"/>
            <a:chExt cx="2664207" cy="1292662"/>
          </a:xfrm>
        </p:grpSpPr>
        <p:pic>
          <p:nvPicPr>
            <p:cNvPr id="14" name="Graphic 13">
              <a:extLst>
                <a:ext uri="{FF2B5EF4-FFF2-40B4-BE49-F238E27FC236}">
                  <a16:creationId xmlns:a16="http://schemas.microsoft.com/office/drawing/2014/main" id="{13B626C8-CF86-AF0A-2F10-5D52BF13DA4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5" name="TextBox 14">
              <a:extLst>
                <a:ext uri="{FF2B5EF4-FFF2-40B4-BE49-F238E27FC236}">
                  <a16:creationId xmlns:a16="http://schemas.microsoft.com/office/drawing/2014/main" id="{96E2EB05-A851-0806-E36F-B5A93115E2E2}"/>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6" name="TextBox 15">
              <a:extLst>
                <a:ext uri="{FF2B5EF4-FFF2-40B4-BE49-F238E27FC236}">
                  <a16:creationId xmlns:a16="http://schemas.microsoft.com/office/drawing/2014/main" id="{0D7A6A2C-ED30-98EF-415E-29589F6AB7EA}"/>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bg1"/>
                  </a:solidFill>
                </a:rPr>
                <a:t>#PulseZ</a:t>
              </a:r>
              <a:endParaRPr lang="en-US" sz="1200" dirty="0">
                <a:solidFill>
                  <a:schemeClr val="bg1"/>
                </a:solidFill>
              </a:endParaRPr>
            </a:p>
          </p:txBody>
        </p:sp>
        <p:pic>
          <p:nvPicPr>
            <p:cNvPr id="17" name="Graphic 16">
              <a:extLst>
                <a:ext uri="{FF2B5EF4-FFF2-40B4-BE49-F238E27FC236}">
                  <a16:creationId xmlns:a16="http://schemas.microsoft.com/office/drawing/2014/main" id="{8DE635C0-FBB5-739A-B229-746F0CD30B1C}"/>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8" name="Graphic 17">
              <a:extLst>
                <a:ext uri="{FF2B5EF4-FFF2-40B4-BE49-F238E27FC236}">
                  <a16:creationId xmlns:a16="http://schemas.microsoft.com/office/drawing/2014/main" id="{82460D6D-0797-A9DA-9A0D-8580FFA0E04E}"/>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9" name="Graphic 18">
              <a:extLst>
                <a:ext uri="{FF2B5EF4-FFF2-40B4-BE49-F238E27FC236}">
                  <a16:creationId xmlns:a16="http://schemas.microsoft.com/office/drawing/2014/main" id="{016F4B94-DAF0-07B8-73B5-375386C05877}"/>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0" name="Graphic 19">
              <a:extLst>
                <a:ext uri="{FF2B5EF4-FFF2-40B4-BE49-F238E27FC236}">
                  <a16:creationId xmlns:a16="http://schemas.microsoft.com/office/drawing/2014/main" id="{FE4C311C-F882-6B43-0526-81AD2E895BEE}"/>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1893405893"/>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P6_Title Slide">
    <p:spTree>
      <p:nvGrpSpPr>
        <p:cNvPr id="1" name=""/>
        <p:cNvGrpSpPr/>
        <p:nvPr/>
      </p:nvGrpSpPr>
      <p:grpSpPr>
        <a:xfrm>
          <a:off x="0" y="0"/>
          <a:ext cx="0" cy="0"/>
          <a:chOff x="0" y="0"/>
          <a:chExt cx="0" cy="0"/>
        </a:xfrm>
      </p:grpSpPr>
      <p:pic>
        <p:nvPicPr>
          <p:cNvPr id="11" name="Picture 10" descr="A blue and black background&#10;&#10;Description automatically generated">
            <a:extLst>
              <a:ext uri="{FF2B5EF4-FFF2-40B4-BE49-F238E27FC236}">
                <a16:creationId xmlns:a16="http://schemas.microsoft.com/office/drawing/2014/main" id="{8D500C6B-A151-B67D-6D8B-96CA40928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5"/>
          </a:solidFill>
          <a:ln>
            <a:noFill/>
          </a:ln>
        </p:spPr>
        <p:txBody>
          <a:bodyPr wrap="square" anchor="ctr">
            <a:spAutoFit/>
          </a:bodyPr>
          <a:lstStyle>
            <a:lvl1pPr marL="0" indent="0" algn="ctr">
              <a:buNone/>
              <a:defRPr sz="17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6</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0F665FD-19AA-1007-691C-AED4A9E992D0}"/>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ED2E7510-D608-B032-830F-00775C5C4970}"/>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CE54CB1B-26BE-C1F1-86B1-22794349A3A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4DFF7D98-850E-3EC8-74D5-2F88A41A5C1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pic>
        <p:nvPicPr>
          <p:cNvPr id="12" name="Graphic 11">
            <a:extLst>
              <a:ext uri="{FF2B5EF4-FFF2-40B4-BE49-F238E27FC236}">
                <a16:creationId xmlns:a16="http://schemas.microsoft.com/office/drawing/2014/main" id="{4221AD17-C015-854B-98E5-967D9A488D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63303" y="333375"/>
            <a:ext cx="1593735" cy="607611"/>
          </a:xfrm>
          <a:prstGeom prst="rect">
            <a:avLst/>
          </a:prstGeom>
        </p:spPr>
      </p:pic>
      <p:grpSp>
        <p:nvGrpSpPr>
          <p:cNvPr id="13" name="Group 12">
            <a:extLst>
              <a:ext uri="{FF2B5EF4-FFF2-40B4-BE49-F238E27FC236}">
                <a16:creationId xmlns:a16="http://schemas.microsoft.com/office/drawing/2014/main" id="{CD02CDED-CEE9-0337-3BA2-13C8D4BB9F59}"/>
              </a:ext>
            </a:extLst>
          </p:cNvPr>
          <p:cNvGrpSpPr/>
          <p:nvPr userDrawn="1"/>
        </p:nvGrpSpPr>
        <p:grpSpPr>
          <a:xfrm>
            <a:off x="2830130" y="5197038"/>
            <a:ext cx="2664207" cy="1292662"/>
            <a:chOff x="334962" y="3962897"/>
            <a:chExt cx="2664207" cy="1292662"/>
          </a:xfrm>
        </p:grpSpPr>
        <p:pic>
          <p:nvPicPr>
            <p:cNvPr id="14" name="Graphic 13">
              <a:extLst>
                <a:ext uri="{FF2B5EF4-FFF2-40B4-BE49-F238E27FC236}">
                  <a16:creationId xmlns:a16="http://schemas.microsoft.com/office/drawing/2014/main" id="{50BE82E8-CE64-7871-5093-70DE9CC0A924}"/>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0115" y="4662722"/>
              <a:ext cx="144000" cy="144000"/>
            </a:xfrm>
            <a:prstGeom prst="rect">
              <a:avLst/>
            </a:prstGeom>
          </p:spPr>
        </p:pic>
        <p:sp>
          <p:nvSpPr>
            <p:cNvPr id="15" name="TextBox 14">
              <a:extLst>
                <a:ext uri="{FF2B5EF4-FFF2-40B4-BE49-F238E27FC236}">
                  <a16:creationId xmlns:a16="http://schemas.microsoft.com/office/drawing/2014/main" id="{0928709A-E181-E989-9560-AB7F0D2AB718}"/>
                </a:ext>
              </a:extLst>
            </p:cNvPr>
            <p:cNvSpPr txBox="1"/>
            <p:nvPr userDrawn="1"/>
          </p:nvSpPr>
          <p:spPr>
            <a:xfrm>
              <a:off x="574021" y="4239896"/>
              <a:ext cx="2425148" cy="1015663"/>
            </a:xfrm>
            <a:prstGeom prst="rect">
              <a:avLst/>
            </a:prstGeom>
            <a:noFill/>
          </p:spPr>
          <p:txBody>
            <a:bodyPr wrap="square" rtlCol="0">
              <a:spAutoFit/>
            </a:bodyPr>
            <a:lstStyle/>
            <a:p>
              <a:pPr>
                <a:buFont typeface="Arial" panose="020B0604020202020204" pitchFamily="34" charset="0"/>
                <a:buNone/>
              </a:pPr>
              <a:r>
                <a:rPr lang="en-US" sz="1200" b="1" dirty="0">
                  <a:solidFill>
                    <a:schemeClr val="accent1"/>
                  </a:solidFill>
                  <a:hlinkClick r:id="rId8">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9">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0">
                    <a:extLst>
                      <a:ext uri="{A12FA001-AC4F-418D-AE19-62706E023703}">
                        <ahyp:hlinkClr xmlns:ahyp="http://schemas.microsoft.com/office/drawing/2018/hyperlinkcolor" val="tx"/>
                      </a:ext>
                    </a:extLst>
                  </a:hlinkClick>
                </a:rPr>
                <a:t>@pulsez</a:t>
              </a:r>
              <a:endParaRPr lang="en-US" sz="1200" dirty="0">
                <a:solidFill>
                  <a:schemeClr val="accent1"/>
                </a:solidFill>
              </a:endParaRPr>
            </a:p>
            <a:p>
              <a:pPr>
                <a:buFont typeface="Arial" panose="020B0604020202020204" pitchFamily="34" charset="0"/>
                <a:buNone/>
              </a:pPr>
              <a:r>
                <a:rPr lang="en-US" sz="1200" b="1" dirty="0">
                  <a:solidFill>
                    <a:schemeClr val="accent1"/>
                  </a:solidFill>
                  <a:hlinkClick r:id="rId11">
                    <a:extLst>
                      <a:ext uri="{A12FA001-AC4F-418D-AE19-62706E023703}">
                        <ahyp:hlinkClr xmlns:ahyp="http://schemas.microsoft.com/office/drawing/2018/hyperlinkcolor" val="tx"/>
                      </a:ext>
                    </a:extLst>
                  </a:hlinkClick>
                </a:rPr>
                <a:t>@pulsez.official</a:t>
              </a:r>
              <a:endParaRPr lang="en-US" sz="1200" dirty="0">
                <a:solidFill>
                  <a:schemeClr val="accent1"/>
                </a:solidFill>
              </a:endParaRPr>
            </a:p>
            <a:p>
              <a:pPr>
                <a:buFont typeface="Arial" panose="020B0604020202020204" pitchFamily="34" charset="0"/>
                <a:buNone/>
              </a:pPr>
              <a:r>
                <a:rPr lang="en-US" sz="1200" b="1" dirty="0">
                  <a:solidFill>
                    <a:schemeClr val="accent1"/>
                  </a:solidFill>
                  <a:effectLst/>
                  <a:hlinkClick r:id="rId12">
                    <a:extLst>
                      <a:ext uri="{A12FA001-AC4F-418D-AE19-62706E023703}">
                        <ahyp:hlinkClr xmlns:ahyp="http://schemas.microsoft.com/office/drawing/2018/hyperlinkcolor" val="tx"/>
                      </a:ext>
                    </a:extLst>
                  </a:hlinkClick>
                </a:rPr>
                <a:t>@pulsez.official</a:t>
              </a:r>
              <a:endParaRPr lang="en-US" sz="1200" dirty="0">
                <a:solidFill>
                  <a:schemeClr val="accent1"/>
                </a:solidFill>
              </a:endParaRPr>
            </a:p>
          </p:txBody>
        </p:sp>
        <p:sp>
          <p:nvSpPr>
            <p:cNvPr id="16" name="TextBox 15">
              <a:extLst>
                <a:ext uri="{FF2B5EF4-FFF2-40B4-BE49-F238E27FC236}">
                  <a16:creationId xmlns:a16="http://schemas.microsoft.com/office/drawing/2014/main" id="{E34EDA9C-5DE6-5E86-D397-B8707FA04839}"/>
                </a:ext>
              </a:extLst>
            </p:cNvPr>
            <p:cNvSpPr txBox="1"/>
            <p:nvPr userDrawn="1"/>
          </p:nvSpPr>
          <p:spPr>
            <a:xfrm>
              <a:off x="334962" y="3962897"/>
              <a:ext cx="1734214" cy="276999"/>
            </a:xfrm>
            <a:prstGeom prst="rect">
              <a:avLst/>
            </a:prstGeom>
            <a:noFill/>
          </p:spPr>
          <p:txBody>
            <a:bodyPr wrap="square" rtlCol="0">
              <a:spAutoFit/>
            </a:bodyPr>
            <a:lstStyle/>
            <a:p>
              <a:pPr>
                <a:buFont typeface="Arial" panose="020B0604020202020204" pitchFamily="34" charset="0"/>
                <a:buNone/>
              </a:pPr>
              <a:r>
                <a:rPr lang="pl-PL" sz="1200" dirty="0">
                  <a:hlinkClick r:id="rId13"/>
                </a:rPr>
                <a:t>pulse-z.eu</a:t>
              </a:r>
              <a:r>
                <a:rPr lang="pl-PL" sz="1200" dirty="0"/>
                <a:t>   </a:t>
              </a:r>
              <a:r>
                <a:rPr lang="pl-PL" sz="1200" dirty="0">
                  <a:solidFill>
                    <a:schemeClr val="bg1"/>
                  </a:solidFill>
                </a:rPr>
                <a:t>#PulseZ</a:t>
              </a:r>
              <a:endParaRPr lang="en-US" sz="1200" dirty="0">
                <a:solidFill>
                  <a:schemeClr val="bg1"/>
                </a:solidFill>
              </a:endParaRPr>
            </a:p>
          </p:txBody>
        </p:sp>
        <p:pic>
          <p:nvPicPr>
            <p:cNvPr id="17" name="Graphic 16">
              <a:extLst>
                <a:ext uri="{FF2B5EF4-FFF2-40B4-BE49-F238E27FC236}">
                  <a16:creationId xmlns:a16="http://schemas.microsoft.com/office/drawing/2014/main" id="{7C9B0E5F-56AD-314D-4FD0-DD9687152148}"/>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442495" y="4308310"/>
              <a:ext cx="144000" cy="144000"/>
            </a:xfrm>
            <a:prstGeom prst="rect">
              <a:avLst/>
            </a:prstGeom>
          </p:spPr>
        </p:pic>
        <p:pic>
          <p:nvPicPr>
            <p:cNvPr id="18" name="Graphic 17">
              <a:extLst>
                <a:ext uri="{FF2B5EF4-FFF2-40B4-BE49-F238E27FC236}">
                  <a16:creationId xmlns:a16="http://schemas.microsoft.com/office/drawing/2014/main" id="{38AF0B8B-541D-9FA3-8E5F-2BED87E01C76}"/>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42495" y="4492457"/>
              <a:ext cx="144000" cy="144000"/>
            </a:xfrm>
            <a:prstGeom prst="rect">
              <a:avLst/>
            </a:prstGeom>
          </p:spPr>
        </p:pic>
        <p:pic>
          <p:nvPicPr>
            <p:cNvPr id="19" name="Graphic 18">
              <a:extLst>
                <a:ext uri="{FF2B5EF4-FFF2-40B4-BE49-F238E27FC236}">
                  <a16:creationId xmlns:a16="http://schemas.microsoft.com/office/drawing/2014/main" id="{05934341-EAE7-2136-E31A-BD9852D3D2D8}"/>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442495" y="4860757"/>
              <a:ext cx="144000" cy="144000"/>
            </a:xfrm>
            <a:prstGeom prst="rect">
              <a:avLst/>
            </a:prstGeom>
          </p:spPr>
        </p:pic>
        <p:pic>
          <p:nvPicPr>
            <p:cNvPr id="20" name="Graphic 19">
              <a:extLst>
                <a:ext uri="{FF2B5EF4-FFF2-40B4-BE49-F238E27FC236}">
                  <a16:creationId xmlns:a16="http://schemas.microsoft.com/office/drawing/2014/main" id="{02E601D4-E655-F5D2-CE2F-7E0AA6809472}"/>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438490" y="5042367"/>
              <a:ext cx="144000" cy="144000"/>
            </a:xfrm>
            <a:prstGeom prst="rect">
              <a:avLst/>
            </a:prstGeom>
          </p:spPr>
        </p:pic>
      </p:grpSp>
    </p:spTree>
    <p:extLst>
      <p:ext uri="{BB962C8B-B14F-4D97-AF65-F5344CB8AC3E}">
        <p14:creationId xmlns:p14="http://schemas.microsoft.com/office/powerpoint/2010/main" val="34133398"/>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61C74-1E13-0914-963C-A164BFD2A5EE}"/>
              </a:ext>
            </a:extLst>
          </p:cNvPr>
          <p:cNvSpPr>
            <a:spLocks noGrp="1"/>
          </p:cNvSpPr>
          <p:nvPr>
            <p:ph type="title"/>
          </p:nvPr>
        </p:nvSpPr>
        <p:spPr>
          <a:xfrm>
            <a:off x="363984" y="365125"/>
            <a:ext cx="10989816" cy="1325563"/>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C915CA4E-50C9-932A-70A1-2FA4FA1EB7E7}"/>
              </a:ext>
            </a:extLst>
          </p:cNvPr>
          <p:cNvSpPr>
            <a:spLocks noGrp="1"/>
          </p:cNvSpPr>
          <p:nvPr>
            <p:ph type="body" idx="1"/>
          </p:nvPr>
        </p:nvSpPr>
        <p:spPr>
          <a:xfrm>
            <a:off x="363984" y="1825625"/>
            <a:ext cx="1098981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4663AC5C-ECFD-57B3-94B3-7194D08FF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C9ADD-1257-46D5-9E33-B515A1D8B48E}" type="datetime2">
              <a:rPr lang="de-DE" smtClean="0"/>
              <a:t>Mittwoch, 26. März 2025</a:t>
            </a:fld>
            <a:endParaRPr lang="en-IE"/>
          </a:p>
        </p:txBody>
      </p:sp>
      <p:sp>
        <p:nvSpPr>
          <p:cNvPr id="5" name="Footer Placeholder 4">
            <a:extLst>
              <a:ext uri="{FF2B5EF4-FFF2-40B4-BE49-F238E27FC236}">
                <a16:creationId xmlns:a16="http://schemas.microsoft.com/office/drawing/2014/main" id="{4E602EF8-9DF0-A655-AE88-6086574A4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BA3BEFD5-93E7-57A9-6372-7256BA40C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FFA9C-ACEC-4B87-9D33-03CFB048E816}" type="slidenum">
              <a:rPr lang="en-IE" smtClean="0"/>
              <a:t>‹#›</a:t>
            </a:fld>
            <a:endParaRPr lang="en-IE"/>
          </a:p>
        </p:txBody>
      </p:sp>
    </p:spTree>
    <p:extLst>
      <p:ext uri="{BB962C8B-B14F-4D97-AF65-F5344CB8AC3E}">
        <p14:creationId xmlns:p14="http://schemas.microsoft.com/office/powerpoint/2010/main" val="2297850487"/>
      </p:ext>
    </p:extLst>
  </p:cSld>
  <p:clrMap bg1="lt1" tx1="dk1" bg2="lt2" tx2="dk2" accent1="accent1" accent2="accent2" accent3="accent3" accent4="accent4" accent5="accent5" accent6="accent6" hlink="hlink" folHlink="folHlink"/>
  <p:sldLayoutIdLst>
    <p:sldLayoutId id="2147483694" r:id="rId1"/>
    <p:sldLayoutId id="2147483747" r:id="rId2"/>
    <p:sldLayoutId id="2147483748" r:id="rId3"/>
    <p:sldLayoutId id="2147483741" r:id="rId4"/>
    <p:sldLayoutId id="2147483742" r:id="rId5"/>
    <p:sldLayoutId id="2147483743" r:id="rId6"/>
    <p:sldLayoutId id="2147483744" r:id="rId7"/>
    <p:sldLayoutId id="2147483745" r:id="rId8"/>
    <p:sldLayoutId id="2147483746" r:id="rId9"/>
    <p:sldLayoutId id="2147483712" r:id="rId10"/>
    <p:sldLayoutId id="2147483713" r:id="rId11"/>
    <p:sldLayoutId id="2147483719" r:id="rId12"/>
    <p:sldLayoutId id="2147483720" r:id="rId13"/>
    <p:sldLayoutId id="2147483721" r:id="rId14"/>
    <p:sldLayoutId id="2147483716" r:id="rId15"/>
    <p:sldLayoutId id="2147483717" r:id="rId16"/>
    <p:sldLayoutId id="2147483718" r:id="rId17"/>
    <p:sldLayoutId id="2147483714" r:id="rId18"/>
    <p:sldLayoutId id="2147483722" r:id="rId19"/>
    <p:sldLayoutId id="2147483723" r:id="rId20"/>
    <p:sldLayoutId id="2147483725" r:id="rId21"/>
    <p:sldLayoutId id="2147483732" r:id="rId22"/>
    <p:sldLayoutId id="2147483724" r:id="rId23"/>
    <p:sldLayoutId id="2147483726" r:id="rId24"/>
    <p:sldLayoutId id="2147483727" r:id="rId25"/>
    <p:sldLayoutId id="2147483728" r:id="rId26"/>
    <p:sldLayoutId id="2147483735" r:id="rId27"/>
    <p:sldLayoutId id="2147483652" r:id="rId28"/>
    <p:sldLayoutId id="2147483730" r:id="rId29"/>
    <p:sldLayoutId id="2147483733" r:id="rId30"/>
    <p:sldLayoutId id="2147483734" r:id="rId31"/>
    <p:sldLayoutId id="2147483731" r:id="rId32"/>
    <p:sldLayoutId id="2147483654" r:id="rId33"/>
    <p:sldLayoutId id="2147483683" r:id="rId34"/>
    <p:sldLayoutId id="2147483673" r:id="rId35"/>
    <p:sldLayoutId id="2147483672" r:id="rId36"/>
    <p:sldLayoutId id="2147483649" r:id="rId37"/>
    <p:sldLayoutId id="2147483675" r:id="rId38"/>
    <p:sldLayoutId id="2147483676" r:id="rId39"/>
    <p:sldLayoutId id="2147483709" r:id="rId40"/>
    <p:sldLayoutId id="2147483705" r:id="rId41"/>
    <p:sldLayoutId id="2147483704" r:id="rId42"/>
    <p:sldLayoutId id="2147483703" r:id="rId43"/>
    <p:sldLayoutId id="2147483700" r:id="rId44"/>
    <p:sldLayoutId id="2147483701" r:id="rId45"/>
  </p:sldLayoutIdLst>
  <p:transition spd="slow">
    <p:push dir="u"/>
  </p:transition>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10"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36.xml"/><Relationship Id="rId4" Type="http://schemas.openxmlformats.org/officeDocument/2006/relationships/image" Target="../media/image42.svg"/></Relationships>
</file>

<file path=ppt/slides/_rels/slide4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4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3438CAC-F9AB-FF7A-136E-545D12038905}"/>
              </a:ext>
            </a:extLst>
          </p:cNvPr>
          <p:cNvSpPr>
            <a:spLocks noGrp="1"/>
          </p:cNvSpPr>
          <p:nvPr>
            <p:ph type="ctrTitle"/>
          </p:nvPr>
        </p:nvSpPr>
        <p:spPr/>
        <p:txBody>
          <a:bodyPr/>
          <a:lstStyle/>
          <a:p>
            <a:endParaRPr lang="de-IE" dirty="0"/>
          </a:p>
        </p:txBody>
      </p:sp>
      <p:sp>
        <p:nvSpPr>
          <p:cNvPr id="6" name="Untertitel 5">
            <a:extLst>
              <a:ext uri="{FF2B5EF4-FFF2-40B4-BE49-F238E27FC236}">
                <a16:creationId xmlns:a16="http://schemas.microsoft.com/office/drawing/2014/main" id="{A8DBAB3C-14DA-767E-9450-B54E93DC4EDF}"/>
              </a:ext>
            </a:extLst>
          </p:cNvPr>
          <p:cNvSpPr>
            <a:spLocks noGrp="1"/>
          </p:cNvSpPr>
          <p:nvPr>
            <p:ph type="subTitle" idx="4294967295"/>
          </p:nvPr>
        </p:nvSpPr>
        <p:spPr>
          <a:xfrm>
            <a:off x="5596351" y="2495735"/>
            <a:ext cx="3432240" cy="564253"/>
          </a:xfrm>
        </p:spPr>
        <p:txBody>
          <a:bodyPr/>
          <a:lstStyle/>
          <a:p>
            <a:endParaRPr lang="de-IE" dirty="0">
              <a:solidFill>
                <a:schemeClr val="bg1"/>
              </a:solidFill>
            </a:endParaRPr>
          </a:p>
        </p:txBody>
      </p:sp>
    </p:spTree>
    <p:extLst>
      <p:ext uri="{BB962C8B-B14F-4D97-AF65-F5344CB8AC3E}">
        <p14:creationId xmlns:p14="http://schemas.microsoft.com/office/powerpoint/2010/main" val="148877262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9520288-044D-7D4D-86D1-39B1A4B63AFF}"/>
              </a:ext>
            </a:extLst>
          </p:cNvPr>
          <p:cNvSpPr>
            <a:spLocks noGrp="1"/>
          </p:cNvSpPr>
          <p:nvPr>
            <p:ph type="body" sz="quarter" idx="10"/>
          </p:nvPr>
        </p:nvSpPr>
        <p:spPr/>
        <p:txBody>
          <a:bodyPr/>
          <a:lstStyle/>
          <a:p>
            <a:endParaRPr lang="en-IE" dirty="0"/>
          </a:p>
        </p:txBody>
      </p:sp>
    </p:spTree>
    <p:extLst>
      <p:ext uri="{BB962C8B-B14F-4D97-AF65-F5344CB8AC3E}">
        <p14:creationId xmlns:p14="http://schemas.microsoft.com/office/powerpoint/2010/main" val="101501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64B1CDD9-DA94-2A42-E50A-BA135B1C2484}"/>
              </a:ext>
            </a:extLst>
          </p:cNvPr>
          <p:cNvSpPr>
            <a:spLocks noGrp="1"/>
          </p:cNvSpPr>
          <p:nvPr>
            <p:ph type="body" sz="quarter" idx="10"/>
          </p:nvPr>
        </p:nvSpPr>
        <p:spPr/>
        <p:txBody>
          <a:bodyPr>
            <a:normAutofit lnSpcReduction="10000"/>
          </a:bodyPr>
          <a:lstStyle/>
          <a:p>
            <a:endParaRPr lang="en-IE"/>
          </a:p>
        </p:txBody>
      </p:sp>
      <p:sp>
        <p:nvSpPr>
          <p:cNvPr id="3" name="Text Placeholder 2">
            <a:extLst>
              <a:ext uri="{FF2B5EF4-FFF2-40B4-BE49-F238E27FC236}">
                <a16:creationId xmlns:a16="http://schemas.microsoft.com/office/drawing/2014/main" id="{DBCB7642-12A0-618F-84F7-2B3F4AEB29BA}"/>
              </a:ext>
            </a:extLst>
          </p:cNvPr>
          <p:cNvSpPr>
            <a:spLocks noGrp="1"/>
          </p:cNvSpPr>
          <p:nvPr>
            <p:ph type="body" sz="quarter" idx="11"/>
          </p:nvPr>
        </p:nvSpPr>
        <p:spPr/>
        <p:txBody>
          <a:bodyPr/>
          <a:lstStyle/>
          <a:p>
            <a:endParaRPr lang="en-IE"/>
          </a:p>
        </p:txBody>
      </p:sp>
      <p:sp>
        <p:nvSpPr>
          <p:cNvPr id="4" name="Text Placeholder 3">
            <a:extLst>
              <a:ext uri="{FF2B5EF4-FFF2-40B4-BE49-F238E27FC236}">
                <a16:creationId xmlns:a16="http://schemas.microsoft.com/office/drawing/2014/main" id="{C2B6B880-5CCB-D0B9-44E5-753ADB5A4FB5}"/>
              </a:ext>
            </a:extLst>
          </p:cNvPr>
          <p:cNvSpPr>
            <a:spLocks noGrp="1"/>
          </p:cNvSpPr>
          <p:nvPr>
            <p:ph type="body" sz="quarter" idx="12"/>
          </p:nvPr>
        </p:nvSpPr>
        <p:spPr/>
        <p:txBody>
          <a:bodyPr>
            <a:normAutofit lnSpcReduction="10000"/>
          </a:bodyPr>
          <a:lstStyle/>
          <a:p>
            <a:endParaRPr lang="en-IE"/>
          </a:p>
        </p:txBody>
      </p:sp>
      <p:sp>
        <p:nvSpPr>
          <p:cNvPr id="5" name="Text Placeholder 4">
            <a:extLst>
              <a:ext uri="{FF2B5EF4-FFF2-40B4-BE49-F238E27FC236}">
                <a16:creationId xmlns:a16="http://schemas.microsoft.com/office/drawing/2014/main" id="{B1395F96-9BED-7503-1D04-C0C9829C39A7}"/>
              </a:ext>
            </a:extLst>
          </p:cNvPr>
          <p:cNvSpPr>
            <a:spLocks noGrp="1"/>
          </p:cNvSpPr>
          <p:nvPr>
            <p:ph type="body" sz="quarter" idx="13"/>
          </p:nvPr>
        </p:nvSpPr>
        <p:spPr/>
        <p:txBody>
          <a:bodyPr/>
          <a:lstStyle/>
          <a:p>
            <a:endParaRPr lang="en-IE"/>
          </a:p>
        </p:txBody>
      </p:sp>
      <p:sp>
        <p:nvSpPr>
          <p:cNvPr id="7" name="Text Placeholder 6">
            <a:extLst>
              <a:ext uri="{FF2B5EF4-FFF2-40B4-BE49-F238E27FC236}">
                <a16:creationId xmlns:a16="http://schemas.microsoft.com/office/drawing/2014/main" id="{7E943E22-91BE-5D8E-AE81-D5D7C2D249EB}"/>
              </a:ext>
            </a:extLst>
          </p:cNvPr>
          <p:cNvSpPr>
            <a:spLocks noGrp="1"/>
          </p:cNvSpPr>
          <p:nvPr>
            <p:ph type="body" sz="quarter" idx="14"/>
          </p:nvPr>
        </p:nvSpPr>
        <p:spPr/>
        <p:txBody>
          <a:bodyPr>
            <a:normAutofit lnSpcReduction="10000"/>
          </a:bodyPr>
          <a:lstStyle/>
          <a:p>
            <a:endParaRPr lang="en-IE"/>
          </a:p>
        </p:txBody>
      </p:sp>
      <p:sp>
        <p:nvSpPr>
          <p:cNvPr id="9" name="Text Placeholder 8">
            <a:extLst>
              <a:ext uri="{FF2B5EF4-FFF2-40B4-BE49-F238E27FC236}">
                <a16:creationId xmlns:a16="http://schemas.microsoft.com/office/drawing/2014/main" id="{AF08F270-59F4-4FC3-FA9F-B7FD472CF79E}"/>
              </a:ext>
            </a:extLst>
          </p:cNvPr>
          <p:cNvSpPr>
            <a:spLocks noGrp="1"/>
          </p:cNvSpPr>
          <p:nvPr>
            <p:ph type="body" sz="quarter" idx="15"/>
          </p:nvPr>
        </p:nvSpPr>
        <p:spPr/>
        <p:txBody>
          <a:bodyPr/>
          <a:lstStyle/>
          <a:p>
            <a:endParaRPr lang="en-IE"/>
          </a:p>
        </p:txBody>
      </p:sp>
    </p:spTree>
    <p:extLst>
      <p:ext uri="{BB962C8B-B14F-4D97-AF65-F5344CB8AC3E}">
        <p14:creationId xmlns:p14="http://schemas.microsoft.com/office/powerpoint/2010/main" val="215672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CF5B368-E966-20A4-6F33-D4232B6D898C}"/>
              </a:ext>
            </a:extLst>
          </p:cNvPr>
          <p:cNvSpPr>
            <a:spLocks noGrp="1"/>
          </p:cNvSpPr>
          <p:nvPr>
            <p:ph type="title"/>
          </p:nvPr>
        </p:nvSpPr>
        <p:spPr/>
        <p:txBody>
          <a:bodyPr/>
          <a:lstStyle/>
          <a:p>
            <a:endParaRPr lang="en-IE"/>
          </a:p>
        </p:txBody>
      </p:sp>
      <p:sp>
        <p:nvSpPr>
          <p:cNvPr id="17" name="Picture Placeholder 16">
            <a:extLst>
              <a:ext uri="{FF2B5EF4-FFF2-40B4-BE49-F238E27FC236}">
                <a16:creationId xmlns:a16="http://schemas.microsoft.com/office/drawing/2014/main" id="{566CC349-187C-1F7D-C877-8C90237A6E55}"/>
              </a:ext>
            </a:extLst>
          </p:cNvPr>
          <p:cNvSpPr>
            <a:spLocks noGrp="1"/>
          </p:cNvSpPr>
          <p:nvPr>
            <p:ph type="pic" sz="quarter" idx="4294967295"/>
          </p:nvPr>
        </p:nvSpPr>
        <p:spPr>
          <a:xfrm>
            <a:off x="1649145" y="1452036"/>
            <a:ext cx="3600000" cy="3600000"/>
          </a:xfrm>
        </p:spPr>
        <p:txBody>
          <a:bodyPr/>
          <a:lstStyle/>
          <a:p>
            <a:endParaRPr lang="en-IE" dirty="0"/>
          </a:p>
        </p:txBody>
      </p:sp>
      <p:sp>
        <p:nvSpPr>
          <p:cNvPr id="18" name="Text Placeholder 17">
            <a:extLst>
              <a:ext uri="{FF2B5EF4-FFF2-40B4-BE49-F238E27FC236}">
                <a16:creationId xmlns:a16="http://schemas.microsoft.com/office/drawing/2014/main" id="{7A3FDBC8-BC8E-2526-E291-89A352BFE5C1}"/>
              </a:ext>
            </a:extLst>
          </p:cNvPr>
          <p:cNvSpPr>
            <a:spLocks noGrp="1"/>
          </p:cNvSpPr>
          <p:nvPr>
            <p:ph type="body" sz="quarter" idx="15"/>
          </p:nvPr>
        </p:nvSpPr>
        <p:spPr/>
        <p:txBody>
          <a:bodyPr>
            <a:normAutofit lnSpcReduction="10000"/>
          </a:bodyPr>
          <a:lstStyle/>
          <a:p>
            <a:endParaRPr lang="en-IE"/>
          </a:p>
        </p:txBody>
      </p:sp>
      <p:sp>
        <p:nvSpPr>
          <p:cNvPr id="19" name="Text Placeholder 18">
            <a:extLst>
              <a:ext uri="{FF2B5EF4-FFF2-40B4-BE49-F238E27FC236}">
                <a16:creationId xmlns:a16="http://schemas.microsoft.com/office/drawing/2014/main" id="{6F58A02B-A578-1E8F-9D5D-5214BBA4059A}"/>
              </a:ext>
            </a:extLst>
          </p:cNvPr>
          <p:cNvSpPr>
            <a:spLocks noGrp="1"/>
          </p:cNvSpPr>
          <p:nvPr>
            <p:ph type="body" sz="quarter" idx="16"/>
          </p:nvPr>
        </p:nvSpPr>
        <p:spPr/>
        <p:txBody>
          <a:bodyPr/>
          <a:lstStyle/>
          <a:p>
            <a:endParaRPr lang="en-IE"/>
          </a:p>
        </p:txBody>
      </p:sp>
      <p:sp>
        <p:nvSpPr>
          <p:cNvPr id="20" name="Text Placeholder 19">
            <a:extLst>
              <a:ext uri="{FF2B5EF4-FFF2-40B4-BE49-F238E27FC236}">
                <a16:creationId xmlns:a16="http://schemas.microsoft.com/office/drawing/2014/main" id="{BB193054-ACF8-48A9-4FE8-CE500D4BD8FF}"/>
              </a:ext>
            </a:extLst>
          </p:cNvPr>
          <p:cNvSpPr>
            <a:spLocks noGrp="1"/>
          </p:cNvSpPr>
          <p:nvPr>
            <p:ph type="body" sz="quarter" idx="17"/>
          </p:nvPr>
        </p:nvSpPr>
        <p:spPr/>
        <p:txBody>
          <a:bodyPr>
            <a:normAutofit lnSpcReduction="10000"/>
          </a:bodyPr>
          <a:lstStyle/>
          <a:p>
            <a:endParaRPr lang="en-IE"/>
          </a:p>
        </p:txBody>
      </p:sp>
    </p:spTree>
    <p:extLst>
      <p:ext uri="{BB962C8B-B14F-4D97-AF65-F5344CB8AC3E}">
        <p14:creationId xmlns:p14="http://schemas.microsoft.com/office/powerpoint/2010/main" val="381492067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90C1-4981-0FF1-E129-7F505D466080}"/>
              </a:ext>
            </a:extLst>
          </p:cNvPr>
          <p:cNvSpPr>
            <a:spLocks noGrp="1"/>
          </p:cNvSpPr>
          <p:nvPr>
            <p:ph type="title"/>
          </p:nvPr>
        </p:nvSpPr>
        <p:spPr/>
        <p:txBody>
          <a:bodyPr/>
          <a:lstStyle/>
          <a:p>
            <a:endParaRPr lang="en-IE"/>
          </a:p>
        </p:txBody>
      </p:sp>
      <p:sp>
        <p:nvSpPr>
          <p:cNvPr id="3" name="Picture Placeholder 2">
            <a:extLst>
              <a:ext uri="{FF2B5EF4-FFF2-40B4-BE49-F238E27FC236}">
                <a16:creationId xmlns:a16="http://schemas.microsoft.com/office/drawing/2014/main" id="{EABA8C2F-B14D-C5E7-8A7C-0B5935F42AED}"/>
              </a:ext>
            </a:extLst>
          </p:cNvPr>
          <p:cNvSpPr>
            <a:spLocks noGrp="1"/>
          </p:cNvSpPr>
          <p:nvPr>
            <p:ph type="pic" sz="quarter" idx="4294967295"/>
          </p:nvPr>
        </p:nvSpPr>
        <p:spPr>
          <a:xfrm>
            <a:off x="1649145" y="1452036"/>
            <a:ext cx="3600000" cy="3600000"/>
          </a:xfrm>
        </p:spPr>
        <p:txBody>
          <a:bodyPr/>
          <a:lstStyle/>
          <a:p>
            <a:endParaRPr lang="en-IE"/>
          </a:p>
        </p:txBody>
      </p:sp>
      <p:sp>
        <p:nvSpPr>
          <p:cNvPr id="4" name="Text Placeholder 3">
            <a:extLst>
              <a:ext uri="{FF2B5EF4-FFF2-40B4-BE49-F238E27FC236}">
                <a16:creationId xmlns:a16="http://schemas.microsoft.com/office/drawing/2014/main" id="{94ACB606-DB7C-5ACF-C5DD-78B42CFFD906}"/>
              </a:ext>
            </a:extLst>
          </p:cNvPr>
          <p:cNvSpPr>
            <a:spLocks noGrp="1"/>
          </p:cNvSpPr>
          <p:nvPr>
            <p:ph type="body" sz="quarter" idx="15"/>
          </p:nvPr>
        </p:nvSpPr>
        <p:spPr/>
        <p:txBody>
          <a:bodyPr>
            <a:normAutofit lnSpcReduction="10000"/>
          </a:bodyPr>
          <a:lstStyle/>
          <a:p>
            <a:endParaRPr lang="en-IE"/>
          </a:p>
        </p:txBody>
      </p:sp>
      <p:sp>
        <p:nvSpPr>
          <p:cNvPr id="5" name="Text Placeholder 4">
            <a:extLst>
              <a:ext uri="{FF2B5EF4-FFF2-40B4-BE49-F238E27FC236}">
                <a16:creationId xmlns:a16="http://schemas.microsoft.com/office/drawing/2014/main" id="{CEF62D73-718A-A2DF-BD65-D7E589A58FF7}"/>
              </a:ext>
            </a:extLst>
          </p:cNvPr>
          <p:cNvSpPr>
            <a:spLocks noGrp="1"/>
          </p:cNvSpPr>
          <p:nvPr>
            <p:ph type="body" sz="quarter" idx="16"/>
          </p:nvPr>
        </p:nvSpPr>
        <p:spPr/>
        <p:txBody>
          <a:bodyPr/>
          <a:lstStyle/>
          <a:p>
            <a:endParaRPr lang="en-IE"/>
          </a:p>
        </p:txBody>
      </p:sp>
      <p:sp>
        <p:nvSpPr>
          <p:cNvPr id="6" name="Text Placeholder 5">
            <a:extLst>
              <a:ext uri="{FF2B5EF4-FFF2-40B4-BE49-F238E27FC236}">
                <a16:creationId xmlns:a16="http://schemas.microsoft.com/office/drawing/2014/main" id="{457F8016-704A-6744-D441-C5F4519A0E45}"/>
              </a:ext>
            </a:extLst>
          </p:cNvPr>
          <p:cNvSpPr>
            <a:spLocks noGrp="1"/>
          </p:cNvSpPr>
          <p:nvPr>
            <p:ph type="body" sz="quarter" idx="17"/>
          </p:nvPr>
        </p:nvSpPr>
        <p:spPr/>
        <p:txBody>
          <a:bodyPr>
            <a:normAutofit lnSpcReduction="10000"/>
          </a:bodyPr>
          <a:lstStyle/>
          <a:p>
            <a:endParaRPr lang="en-IE"/>
          </a:p>
        </p:txBody>
      </p:sp>
    </p:spTree>
    <p:extLst>
      <p:ext uri="{BB962C8B-B14F-4D97-AF65-F5344CB8AC3E}">
        <p14:creationId xmlns:p14="http://schemas.microsoft.com/office/powerpoint/2010/main" val="280007893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DE7BD53-A0E4-6FC8-B216-89A85D27D8EF}"/>
              </a:ext>
            </a:extLst>
          </p:cNvPr>
          <p:cNvSpPr>
            <a:spLocks noGrp="1"/>
          </p:cNvSpPr>
          <p:nvPr>
            <p:ph type="pic" sz="quarter" idx="14"/>
          </p:nvPr>
        </p:nvSpPr>
        <p:spPr/>
        <p:txBody>
          <a:bodyPr/>
          <a:lstStyle/>
          <a:p>
            <a:endParaRPr lang="en-IE"/>
          </a:p>
        </p:txBody>
      </p:sp>
      <p:sp>
        <p:nvSpPr>
          <p:cNvPr id="9" name="Text Placeholder 8">
            <a:extLst>
              <a:ext uri="{FF2B5EF4-FFF2-40B4-BE49-F238E27FC236}">
                <a16:creationId xmlns:a16="http://schemas.microsoft.com/office/drawing/2014/main" id="{945E62CA-726A-8A4A-0D38-15AC5DEB2DBB}"/>
              </a:ext>
            </a:extLst>
          </p:cNvPr>
          <p:cNvSpPr>
            <a:spLocks noGrp="1"/>
          </p:cNvSpPr>
          <p:nvPr>
            <p:ph type="body" sz="quarter" idx="15"/>
          </p:nvPr>
        </p:nvSpPr>
        <p:spPr/>
        <p:txBody>
          <a:bodyPr>
            <a:normAutofit/>
          </a:bodyPr>
          <a:lstStyle/>
          <a:p>
            <a:endParaRPr lang="en-IE" dirty="0"/>
          </a:p>
        </p:txBody>
      </p:sp>
      <p:sp>
        <p:nvSpPr>
          <p:cNvPr id="13" name="Text Placeholder 12">
            <a:extLst>
              <a:ext uri="{FF2B5EF4-FFF2-40B4-BE49-F238E27FC236}">
                <a16:creationId xmlns:a16="http://schemas.microsoft.com/office/drawing/2014/main" id="{D87D56E2-04BF-B6B9-BA87-BB768393BAC3}"/>
              </a:ext>
            </a:extLst>
          </p:cNvPr>
          <p:cNvSpPr>
            <a:spLocks noGrp="1"/>
          </p:cNvSpPr>
          <p:nvPr>
            <p:ph type="body" sz="quarter" idx="16"/>
          </p:nvPr>
        </p:nvSpPr>
        <p:spPr/>
        <p:txBody>
          <a:bodyPr/>
          <a:lstStyle/>
          <a:p>
            <a:endParaRPr lang="en-IE"/>
          </a:p>
        </p:txBody>
      </p:sp>
      <p:sp>
        <p:nvSpPr>
          <p:cNvPr id="14" name="Text Placeholder 13">
            <a:extLst>
              <a:ext uri="{FF2B5EF4-FFF2-40B4-BE49-F238E27FC236}">
                <a16:creationId xmlns:a16="http://schemas.microsoft.com/office/drawing/2014/main" id="{EEEA313B-DF6C-D7DB-862C-FE971C044DE9}"/>
              </a:ext>
            </a:extLst>
          </p:cNvPr>
          <p:cNvSpPr>
            <a:spLocks noGrp="1"/>
          </p:cNvSpPr>
          <p:nvPr>
            <p:ph type="body" sz="quarter" idx="18"/>
          </p:nvPr>
        </p:nvSpPr>
        <p:spPr/>
        <p:txBody>
          <a:bodyPr/>
          <a:lstStyle/>
          <a:p>
            <a:endParaRPr lang="en-IE"/>
          </a:p>
        </p:txBody>
      </p:sp>
    </p:spTree>
    <p:extLst>
      <p:ext uri="{BB962C8B-B14F-4D97-AF65-F5344CB8AC3E}">
        <p14:creationId xmlns:p14="http://schemas.microsoft.com/office/powerpoint/2010/main" val="196255347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A7EEE7-3D96-6B68-2DF0-DF1CAB3292B8}"/>
              </a:ext>
            </a:extLst>
          </p:cNvPr>
          <p:cNvSpPr>
            <a:spLocks noGrp="1"/>
          </p:cNvSpPr>
          <p:nvPr>
            <p:ph type="title"/>
          </p:nvPr>
        </p:nvSpPr>
        <p:spPr/>
        <p:txBody>
          <a:bodyPr/>
          <a:lstStyle/>
          <a:p>
            <a:endParaRPr lang="en-IE"/>
          </a:p>
        </p:txBody>
      </p:sp>
      <p:sp>
        <p:nvSpPr>
          <p:cNvPr id="8" name="Text Placeholder 7">
            <a:extLst>
              <a:ext uri="{FF2B5EF4-FFF2-40B4-BE49-F238E27FC236}">
                <a16:creationId xmlns:a16="http://schemas.microsoft.com/office/drawing/2014/main" id="{E45191D4-48D6-1D9D-FB06-406CDF6D90E0}"/>
              </a:ext>
            </a:extLst>
          </p:cNvPr>
          <p:cNvSpPr>
            <a:spLocks noGrp="1"/>
          </p:cNvSpPr>
          <p:nvPr>
            <p:ph type="body" sz="quarter" idx="17"/>
          </p:nvPr>
        </p:nvSpPr>
        <p:spPr/>
        <p:txBody>
          <a:bodyPr>
            <a:normAutofit/>
          </a:bodyPr>
          <a:lstStyle/>
          <a:p>
            <a:endParaRPr lang="en-IE" dirty="0"/>
          </a:p>
        </p:txBody>
      </p:sp>
    </p:spTree>
    <p:extLst>
      <p:ext uri="{BB962C8B-B14F-4D97-AF65-F5344CB8AC3E}">
        <p14:creationId xmlns:p14="http://schemas.microsoft.com/office/powerpoint/2010/main" val="123849624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98D98-0BF4-8795-D13D-3454A7CAA695}"/>
              </a:ext>
            </a:extLst>
          </p:cNvPr>
          <p:cNvSpPr>
            <a:spLocks noGrp="1"/>
          </p:cNvSpPr>
          <p:nvPr>
            <p:ph type="title"/>
          </p:nvPr>
        </p:nvSpPr>
        <p:spPr/>
        <p:txBody>
          <a:bodyPr/>
          <a:lstStyle/>
          <a:p>
            <a:endParaRPr lang="en-IE"/>
          </a:p>
        </p:txBody>
      </p:sp>
      <p:sp>
        <p:nvSpPr>
          <p:cNvPr id="4" name="Text Placeholder 3">
            <a:extLst>
              <a:ext uri="{FF2B5EF4-FFF2-40B4-BE49-F238E27FC236}">
                <a16:creationId xmlns:a16="http://schemas.microsoft.com/office/drawing/2014/main" id="{92D2968D-EC0B-116F-C148-F415832CA163}"/>
              </a:ext>
            </a:extLst>
          </p:cNvPr>
          <p:cNvSpPr>
            <a:spLocks noGrp="1"/>
          </p:cNvSpPr>
          <p:nvPr>
            <p:ph type="body" sz="quarter" idx="17"/>
          </p:nvPr>
        </p:nvSpPr>
        <p:spPr/>
        <p:txBody>
          <a:bodyPr/>
          <a:lstStyle/>
          <a:p>
            <a:endParaRPr lang="en-IE"/>
          </a:p>
        </p:txBody>
      </p:sp>
    </p:spTree>
    <p:extLst>
      <p:ext uri="{BB962C8B-B14F-4D97-AF65-F5344CB8AC3E}">
        <p14:creationId xmlns:p14="http://schemas.microsoft.com/office/powerpoint/2010/main" val="103616579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B39C-BB5F-A8A1-034A-67CBFE44C68E}"/>
              </a:ext>
            </a:extLst>
          </p:cNvPr>
          <p:cNvSpPr>
            <a:spLocks noGrp="1"/>
          </p:cNvSpPr>
          <p:nvPr>
            <p:ph type="title"/>
          </p:nvPr>
        </p:nvSpPr>
        <p:spPr/>
        <p:txBody>
          <a:bodyPr/>
          <a:lstStyle/>
          <a:p>
            <a:endParaRPr lang="en-IE"/>
          </a:p>
        </p:txBody>
      </p:sp>
      <p:sp>
        <p:nvSpPr>
          <p:cNvPr id="3" name="Text Placeholder 2">
            <a:extLst>
              <a:ext uri="{FF2B5EF4-FFF2-40B4-BE49-F238E27FC236}">
                <a16:creationId xmlns:a16="http://schemas.microsoft.com/office/drawing/2014/main" id="{524C6CC7-E245-91D3-C6C2-8592A7E0C808}"/>
              </a:ext>
            </a:extLst>
          </p:cNvPr>
          <p:cNvSpPr>
            <a:spLocks noGrp="1"/>
          </p:cNvSpPr>
          <p:nvPr>
            <p:ph type="body" sz="quarter" idx="13"/>
          </p:nvPr>
        </p:nvSpPr>
        <p:spPr/>
        <p:txBody>
          <a:bodyPr/>
          <a:lstStyle/>
          <a:p>
            <a:endParaRPr lang="en-IE"/>
          </a:p>
        </p:txBody>
      </p:sp>
      <p:sp>
        <p:nvSpPr>
          <p:cNvPr id="4" name="Text Placeholder 3">
            <a:extLst>
              <a:ext uri="{FF2B5EF4-FFF2-40B4-BE49-F238E27FC236}">
                <a16:creationId xmlns:a16="http://schemas.microsoft.com/office/drawing/2014/main" id="{0DBE1DEA-22EF-8DF2-83BC-EFEFCA2E2DE6}"/>
              </a:ext>
            </a:extLst>
          </p:cNvPr>
          <p:cNvSpPr>
            <a:spLocks noGrp="1"/>
          </p:cNvSpPr>
          <p:nvPr>
            <p:ph type="body" sz="quarter" idx="14"/>
          </p:nvPr>
        </p:nvSpPr>
        <p:spPr/>
        <p:txBody>
          <a:bodyPr/>
          <a:lstStyle/>
          <a:p>
            <a:endParaRPr lang="en-IE"/>
          </a:p>
        </p:txBody>
      </p:sp>
      <p:sp>
        <p:nvSpPr>
          <p:cNvPr id="5" name="Text Placeholder 4">
            <a:extLst>
              <a:ext uri="{FF2B5EF4-FFF2-40B4-BE49-F238E27FC236}">
                <a16:creationId xmlns:a16="http://schemas.microsoft.com/office/drawing/2014/main" id="{4D562DBF-9AB7-C81E-74EE-F56094086645}"/>
              </a:ext>
            </a:extLst>
          </p:cNvPr>
          <p:cNvSpPr>
            <a:spLocks noGrp="1"/>
          </p:cNvSpPr>
          <p:nvPr>
            <p:ph type="body" sz="quarter" idx="15"/>
          </p:nvPr>
        </p:nvSpPr>
        <p:spPr/>
        <p:txBody>
          <a:bodyPr/>
          <a:lstStyle/>
          <a:p>
            <a:endParaRPr lang="en-IE"/>
          </a:p>
        </p:txBody>
      </p:sp>
    </p:spTree>
    <p:extLst>
      <p:ext uri="{BB962C8B-B14F-4D97-AF65-F5344CB8AC3E}">
        <p14:creationId xmlns:p14="http://schemas.microsoft.com/office/powerpoint/2010/main" val="9717411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8EE4B5-D580-8968-684D-20A7D71B56A3}"/>
              </a:ext>
            </a:extLst>
          </p:cNvPr>
          <p:cNvSpPr>
            <a:spLocks noGrp="1"/>
          </p:cNvSpPr>
          <p:nvPr>
            <p:ph type="title"/>
          </p:nvPr>
        </p:nvSpPr>
        <p:spPr/>
        <p:txBody>
          <a:bodyPr/>
          <a:lstStyle/>
          <a:p>
            <a:endParaRPr lang="en-IE"/>
          </a:p>
        </p:txBody>
      </p:sp>
      <p:sp>
        <p:nvSpPr>
          <p:cNvPr id="4" name="Text Placeholder 3">
            <a:extLst>
              <a:ext uri="{FF2B5EF4-FFF2-40B4-BE49-F238E27FC236}">
                <a16:creationId xmlns:a16="http://schemas.microsoft.com/office/drawing/2014/main" id="{2EBAB6FA-FE0F-DAE7-54EE-6AAB631D201A}"/>
              </a:ext>
            </a:extLst>
          </p:cNvPr>
          <p:cNvSpPr>
            <a:spLocks noGrp="1"/>
          </p:cNvSpPr>
          <p:nvPr>
            <p:ph type="body" sz="quarter" idx="13"/>
          </p:nvPr>
        </p:nvSpPr>
        <p:spPr/>
        <p:txBody>
          <a:bodyPr/>
          <a:lstStyle/>
          <a:p>
            <a:endParaRPr lang="en-IE"/>
          </a:p>
        </p:txBody>
      </p:sp>
      <p:sp>
        <p:nvSpPr>
          <p:cNvPr id="5" name="Text Placeholder 4">
            <a:extLst>
              <a:ext uri="{FF2B5EF4-FFF2-40B4-BE49-F238E27FC236}">
                <a16:creationId xmlns:a16="http://schemas.microsoft.com/office/drawing/2014/main" id="{0646CF9F-B9B9-9AEC-D8BB-1EFE9DAA38F1}"/>
              </a:ext>
            </a:extLst>
          </p:cNvPr>
          <p:cNvSpPr>
            <a:spLocks noGrp="1"/>
          </p:cNvSpPr>
          <p:nvPr>
            <p:ph type="body" sz="quarter" idx="14"/>
          </p:nvPr>
        </p:nvSpPr>
        <p:spPr/>
        <p:txBody>
          <a:bodyPr/>
          <a:lstStyle/>
          <a:p>
            <a:endParaRPr lang="en-IE"/>
          </a:p>
        </p:txBody>
      </p:sp>
      <p:sp>
        <p:nvSpPr>
          <p:cNvPr id="6" name="Text Placeholder 5">
            <a:extLst>
              <a:ext uri="{FF2B5EF4-FFF2-40B4-BE49-F238E27FC236}">
                <a16:creationId xmlns:a16="http://schemas.microsoft.com/office/drawing/2014/main" id="{F1CC3732-ABB3-4BCB-6490-0C3F3300897E}"/>
              </a:ext>
            </a:extLst>
          </p:cNvPr>
          <p:cNvSpPr>
            <a:spLocks noGrp="1"/>
          </p:cNvSpPr>
          <p:nvPr>
            <p:ph type="body" sz="quarter" idx="15"/>
          </p:nvPr>
        </p:nvSpPr>
        <p:spPr/>
        <p:txBody>
          <a:bodyPr/>
          <a:lstStyle/>
          <a:p>
            <a:endParaRPr lang="en-IE"/>
          </a:p>
        </p:txBody>
      </p:sp>
    </p:spTree>
    <p:extLst>
      <p:ext uri="{BB962C8B-B14F-4D97-AF65-F5344CB8AC3E}">
        <p14:creationId xmlns:p14="http://schemas.microsoft.com/office/powerpoint/2010/main" val="133035306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D0ACDD-B959-2A49-956F-DC85638EDA7E}"/>
              </a:ext>
            </a:extLst>
          </p:cNvPr>
          <p:cNvSpPr>
            <a:spLocks noGrp="1"/>
          </p:cNvSpPr>
          <p:nvPr>
            <p:ph type="title"/>
          </p:nvPr>
        </p:nvSpPr>
        <p:spPr/>
        <p:txBody>
          <a:bodyPr/>
          <a:lstStyle/>
          <a:p>
            <a:endParaRPr lang="en-IE"/>
          </a:p>
        </p:txBody>
      </p:sp>
      <p:sp>
        <p:nvSpPr>
          <p:cNvPr id="5" name="Text Placeholder 4">
            <a:extLst>
              <a:ext uri="{FF2B5EF4-FFF2-40B4-BE49-F238E27FC236}">
                <a16:creationId xmlns:a16="http://schemas.microsoft.com/office/drawing/2014/main" id="{6D824ECE-D11C-B46E-5563-B84E18B5BDFA}"/>
              </a:ext>
            </a:extLst>
          </p:cNvPr>
          <p:cNvSpPr>
            <a:spLocks noGrp="1"/>
          </p:cNvSpPr>
          <p:nvPr>
            <p:ph type="body" sz="quarter" idx="13"/>
          </p:nvPr>
        </p:nvSpPr>
        <p:spPr/>
        <p:txBody>
          <a:bodyPr/>
          <a:lstStyle/>
          <a:p>
            <a:endParaRPr lang="en-IE"/>
          </a:p>
        </p:txBody>
      </p:sp>
      <p:sp>
        <p:nvSpPr>
          <p:cNvPr id="9" name="Text Placeholder 8">
            <a:extLst>
              <a:ext uri="{FF2B5EF4-FFF2-40B4-BE49-F238E27FC236}">
                <a16:creationId xmlns:a16="http://schemas.microsoft.com/office/drawing/2014/main" id="{64C07F26-DD07-7126-CEA0-21AC32C36C07}"/>
              </a:ext>
            </a:extLst>
          </p:cNvPr>
          <p:cNvSpPr>
            <a:spLocks noGrp="1"/>
          </p:cNvSpPr>
          <p:nvPr>
            <p:ph type="body" sz="quarter" idx="14"/>
          </p:nvPr>
        </p:nvSpPr>
        <p:spPr/>
        <p:txBody>
          <a:bodyPr/>
          <a:lstStyle/>
          <a:p>
            <a:endParaRPr lang="en-IE"/>
          </a:p>
        </p:txBody>
      </p:sp>
      <p:sp>
        <p:nvSpPr>
          <p:cNvPr id="10" name="Text Placeholder 9">
            <a:extLst>
              <a:ext uri="{FF2B5EF4-FFF2-40B4-BE49-F238E27FC236}">
                <a16:creationId xmlns:a16="http://schemas.microsoft.com/office/drawing/2014/main" id="{93CE1C29-EF6F-FAC0-71EE-908C7B9B42C1}"/>
              </a:ext>
            </a:extLst>
          </p:cNvPr>
          <p:cNvSpPr>
            <a:spLocks noGrp="1"/>
          </p:cNvSpPr>
          <p:nvPr>
            <p:ph type="body" sz="quarter" idx="15"/>
          </p:nvPr>
        </p:nvSpPr>
        <p:spPr/>
        <p:txBody>
          <a:bodyPr/>
          <a:lstStyle/>
          <a:p>
            <a:endParaRPr lang="en-IE"/>
          </a:p>
        </p:txBody>
      </p:sp>
      <p:sp>
        <p:nvSpPr>
          <p:cNvPr id="3" name="Slide Number Placeholder 5">
            <a:extLst>
              <a:ext uri="{FF2B5EF4-FFF2-40B4-BE49-F238E27FC236}">
                <a16:creationId xmlns:a16="http://schemas.microsoft.com/office/drawing/2014/main" id="{F6064334-67F4-BD4F-3932-721963D946D1}"/>
              </a:ext>
            </a:extLst>
          </p:cNvPr>
          <p:cNvSpPr txBox="1">
            <a:spLocks/>
          </p:cNvSpPr>
          <p:nvPr/>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19</a:t>
            </a:fld>
            <a:endParaRPr lang="en-IE" dirty="0"/>
          </a:p>
        </p:txBody>
      </p:sp>
    </p:spTree>
    <p:extLst>
      <p:ext uri="{BB962C8B-B14F-4D97-AF65-F5344CB8AC3E}">
        <p14:creationId xmlns:p14="http://schemas.microsoft.com/office/powerpoint/2010/main" val="89566783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3E7B-9E78-F95D-270D-3F0BBA5D0C99}"/>
              </a:ext>
            </a:extLst>
          </p:cNvPr>
          <p:cNvSpPr>
            <a:spLocks noGrp="1"/>
          </p:cNvSpPr>
          <p:nvPr>
            <p:ph type="ctrTitle"/>
          </p:nvPr>
        </p:nvSpPr>
        <p:spPr/>
        <p:txBody>
          <a:bodyPr/>
          <a:lstStyle/>
          <a:p>
            <a:endParaRPr lang="en-IE"/>
          </a:p>
        </p:txBody>
      </p:sp>
    </p:spTree>
    <p:extLst>
      <p:ext uri="{BB962C8B-B14F-4D97-AF65-F5344CB8AC3E}">
        <p14:creationId xmlns:p14="http://schemas.microsoft.com/office/powerpoint/2010/main" val="97438272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101671-D32E-7D68-49D6-0C1FCCF4620A}"/>
              </a:ext>
            </a:extLst>
          </p:cNvPr>
          <p:cNvSpPr>
            <a:spLocks noGrp="1"/>
          </p:cNvSpPr>
          <p:nvPr>
            <p:ph type="ctrTitle"/>
          </p:nvPr>
        </p:nvSpPr>
        <p:spPr/>
        <p:txBody>
          <a:bodyPr/>
          <a:lstStyle/>
          <a:p>
            <a:endParaRPr lang="en-IE"/>
          </a:p>
        </p:txBody>
      </p:sp>
      <p:sp>
        <p:nvSpPr>
          <p:cNvPr id="4" name="Subtitle 3">
            <a:extLst>
              <a:ext uri="{FF2B5EF4-FFF2-40B4-BE49-F238E27FC236}">
                <a16:creationId xmlns:a16="http://schemas.microsoft.com/office/drawing/2014/main" id="{EB881912-B318-110D-5920-20D7410D23D9}"/>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76301345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0E09834-74D0-85D0-A4E2-56EF065C6827}"/>
              </a:ext>
            </a:extLst>
          </p:cNvPr>
          <p:cNvSpPr>
            <a:spLocks noGrp="1"/>
          </p:cNvSpPr>
          <p:nvPr>
            <p:ph type="title"/>
          </p:nvPr>
        </p:nvSpPr>
        <p:spPr/>
        <p:txBody>
          <a:bodyPr/>
          <a:lstStyle/>
          <a:p>
            <a:endParaRPr lang="de-IE"/>
          </a:p>
        </p:txBody>
      </p:sp>
      <p:sp>
        <p:nvSpPr>
          <p:cNvPr id="8" name="Inhaltsplatzhalter 7">
            <a:extLst>
              <a:ext uri="{FF2B5EF4-FFF2-40B4-BE49-F238E27FC236}">
                <a16:creationId xmlns:a16="http://schemas.microsoft.com/office/drawing/2014/main" id="{457FD317-DD4A-14F4-870C-96D1EF9DE253}"/>
              </a:ext>
            </a:extLst>
          </p:cNvPr>
          <p:cNvSpPr>
            <a:spLocks noGrp="1"/>
          </p:cNvSpPr>
          <p:nvPr>
            <p:ph idx="1"/>
          </p:nvPr>
        </p:nvSpPr>
        <p:spPr/>
        <p:txBody>
          <a:bodyPr/>
          <a:lstStyle/>
          <a:p>
            <a:endParaRPr lang="de-IE"/>
          </a:p>
        </p:txBody>
      </p:sp>
      <p:sp>
        <p:nvSpPr>
          <p:cNvPr id="3" name="Slide Number Placeholder 5">
            <a:extLst>
              <a:ext uri="{FF2B5EF4-FFF2-40B4-BE49-F238E27FC236}">
                <a16:creationId xmlns:a16="http://schemas.microsoft.com/office/drawing/2014/main" id="{8D3B4887-6338-91B6-7946-1899E82761A4}"/>
              </a:ext>
            </a:extLst>
          </p:cNvPr>
          <p:cNvSpPr txBox="1">
            <a:spLocks/>
          </p:cNvSpPr>
          <p:nvPr/>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21</a:t>
            </a:fld>
            <a:endParaRPr lang="en-IE" dirty="0"/>
          </a:p>
        </p:txBody>
      </p:sp>
    </p:spTree>
    <p:extLst>
      <p:ext uri="{BB962C8B-B14F-4D97-AF65-F5344CB8AC3E}">
        <p14:creationId xmlns:p14="http://schemas.microsoft.com/office/powerpoint/2010/main" val="213630538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0E09834-74D0-85D0-A4E2-56EF065C6827}"/>
              </a:ext>
            </a:extLst>
          </p:cNvPr>
          <p:cNvSpPr>
            <a:spLocks noGrp="1"/>
          </p:cNvSpPr>
          <p:nvPr>
            <p:ph type="title"/>
          </p:nvPr>
        </p:nvSpPr>
        <p:spPr/>
        <p:txBody>
          <a:bodyPr/>
          <a:lstStyle/>
          <a:p>
            <a:endParaRPr lang="de-IE"/>
          </a:p>
        </p:txBody>
      </p:sp>
      <p:sp>
        <p:nvSpPr>
          <p:cNvPr id="8" name="Inhaltsplatzhalter 7">
            <a:extLst>
              <a:ext uri="{FF2B5EF4-FFF2-40B4-BE49-F238E27FC236}">
                <a16:creationId xmlns:a16="http://schemas.microsoft.com/office/drawing/2014/main" id="{457FD317-DD4A-14F4-870C-96D1EF9DE253}"/>
              </a:ext>
            </a:extLst>
          </p:cNvPr>
          <p:cNvSpPr>
            <a:spLocks noGrp="1"/>
          </p:cNvSpPr>
          <p:nvPr>
            <p:ph idx="1"/>
          </p:nvPr>
        </p:nvSpPr>
        <p:spPr/>
        <p:txBody>
          <a:bodyPr/>
          <a:lstStyle/>
          <a:p>
            <a:endParaRPr lang="de-IE"/>
          </a:p>
        </p:txBody>
      </p:sp>
    </p:spTree>
    <p:extLst>
      <p:ext uri="{BB962C8B-B14F-4D97-AF65-F5344CB8AC3E}">
        <p14:creationId xmlns:p14="http://schemas.microsoft.com/office/powerpoint/2010/main" val="72432413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105CA40-0C62-6ECE-6C78-32A4916FE9EC}"/>
              </a:ext>
            </a:extLst>
          </p:cNvPr>
          <p:cNvSpPr>
            <a:spLocks noGrp="1"/>
          </p:cNvSpPr>
          <p:nvPr>
            <p:ph type="title"/>
          </p:nvPr>
        </p:nvSpPr>
        <p:spPr>
          <a:xfrm>
            <a:off x="363984" y="365125"/>
            <a:ext cx="10989816" cy="1325563"/>
          </a:xfrm>
        </p:spPr>
        <p:txBody>
          <a:bodyPr/>
          <a:lstStyle/>
          <a:p>
            <a:endParaRPr lang="de-IE"/>
          </a:p>
        </p:txBody>
      </p:sp>
      <p:sp>
        <p:nvSpPr>
          <p:cNvPr id="6" name="Inhaltsplatzhalter 5">
            <a:extLst>
              <a:ext uri="{FF2B5EF4-FFF2-40B4-BE49-F238E27FC236}">
                <a16:creationId xmlns:a16="http://schemas.microsoft.com/office/drawing/2014/main" id="{81F29B28-48EE-5D1C-9F44-753F2ED0A0D4}"/>
              </a:ext>
            </a:extLst>
          </p:cNvPr>
          <p:cNvSpPr>
            <a:spLocks noGrp="1"/>
          </p:cNvSpPr>
          <p:nvPr>
            <p:ph sz="half" idx="1"/>
          </p:nvPr>
        </p:nvSpPr>
        <p:spPr/>
        <p:txBody>
          <a:bodyPr/>
          <a:lstStyle/>
          <a:p>
            <a:endParaRPr lang="de-IE"/>
          </a:p>
        </p:txBody>
      </p:sp>
      <p:sp>
        <p:nvSpPr>
          <p:cNvPr id="7" name="Inhaltsplatzhalter 6">
            <a:extLst>
              <a:ext uri="{FF2B5EF4-FFF2-40B4-BE49-F238E27FC236}">
                <a16:creationId xmlns:a16="http://schemas.microsoft.com/office/drawing/2014/main" id="{26924A92-1AD2-F060-FBDD-9DF08E49175F}"/>
              </a:ext>
            </a:extLst>
          </p:cNvPr>
          <p:cNvSpPr>
            <a:spLocks noGrp="1"/>
          </p:cNvSpPr>
          <p:nvPr>
            <p:ph sz="half" idx="2"/>
          </p:nvPr>
        </p:nvSpPr>
        <p:spPr/>
        <p:txBody>
          <a:bodyPr/>
          <a:lstStyle/>
          <a:p>
            <a:endParaRPr lang="de-IE"/>
          </a:p>
        </p:txBody>
      </p:sp>
    </p:spTree>
    <p:extLst>
      <p:ext uri="{BB962C8B-B14F-4D97-AF65-F5344CB8AC3E}">
        <p14:creationId xmlns:p14="http://schemas.microsoft.com/office/powerpoint/2010/main" val="232514276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A2CE-5E71-8BE4-D87D-1E71C9F65BB1}"/>
              </a:ext>
            </a:extLst>
          </p:cNvPr>
          <p:cNvSpPr>
            <a:spLocks noGrp="1"/>
          </p:cNvSpPr>
          <p:nvPr>
            <p:ph type="title"/>
          </p:nvPr>
        </p:nvSpPr>
        <p:spPr/>
        <p:txBody>
          <a:bodyPr/>
          <a:lstStyle/>
          <a:p>
            <a:endParaRPr lang="en-IE"/>
          </a:p>
        </p:txBody>
      </p:sp>
      <p:sp>
        <p:nvSpPr>
          <p:cNvPr id="8" name="Content Placeholder 7">
            <a:extLst>
              <a:ext uri="{FF2B5EF4-FFF2-40B4-BE49-F238E27FC236}">
                <a16:creationId xmlns:a16="http://schemas.microsoft.com/office/drawing/2014/main" id="{50FD538A-6F85-E97A-18C2-343C53CBB40D}"/>
              </a:ext>
            </a:extLst>
          </p:cNvPr>
          <p:cNvSpPr>
            <a:spLocks noGrp="1"/>
          </p:cNvSpPr>
          <p:nvPr>
            <p:ph sz="half" idx="1"/>
          </p:nvPr>
        </p:nvSpPr>
        <p:spPr/>
        <p:txBody>
          <a:bodyPr/>
          <a:lstStyle/>
          <a:p>
            <a:endParaRPr lang="en-IE"/>
          </a:p>
        </p:txBody>
      </p:sp>
      <p:sp>
        <p:nvSpPr>
          <p:cNvPr id="9" name="Picture Placeholder 8">
            <a:extLst>
              <a:ext uri="{FF2B5EF4-FFF2-40B4-BE49-F238E27FC236}">
                <a16:creationId xmlns:a16="http://schemas.microsoft.com/office/drawing/2014/main" id="{BE7EF9C0-DE56-33CE-6338-AD840655316D}"/>
              </a:ext>
            </a:extLst>
          </p:cNvPr>
          <p:cNvSpPr>
            <a:spLocks noGrp="1"/>
          </p:cNvSpPr>
          <p:nvPr>
            <p:ph type="pic" sz="quarter" idx="13"/>
          </p:nvPr>
        </p:nvSpPr>
        <p:spPr/>
        <p:txBody>
          <a:bodyPr/>
          <a:lstStyle/>
          <a:p>
            <a:endParaRPr lang="en-IE"/>
          </a:p>
        </p:txBody>
      </p:sp>
    </p:spTree>
    <p:extLst>
      <p:ext uri="{BB962C8B-B14F-4D97-AF65-F5344CB8AC3E}">
        <p14:creationId xmlns:p14="http://schemas.microsoft.com/office/powerpoint/2010/main" val="91726711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F265-2C00-DF30-FD54-547F75DEE337}"/>
              </a:ext>
            </a:extLst>
          </p:cNvPr>
          <p:cNvSpPr>
            <a:spLocks noGrp="1"/>
          </p:cNvSpPr>
          <p:nvPr>
            <p:ph type="title"/>
          </p:nvPr>
        </p:nvSpPr>
        <p:spPr/>
        <p:txBody>
          <a:bodyPr/>
          <a:lstStyle/>
          <a:p>
            <a:endParaRPr lang="en-IE"/>
          </a:p>
        </p:txBody>
      </p:sp>
      <p:sp>
        <p:nvSpPr>
          <p:cNvPr id="3" name="Chart Placeholder 2">
            <a:extLst>
              <a:ext uri="{FF2B5EF4-FFF2-40B4-BE49-F238E27FC236}">
                <a16:creationId xmlns:a16="http://schemas.microsoft.com/office/drawing/2014/main" id="{CDAE9D92-00F1-9A4F-DE07-9560FF24F673}"/>
              </a:ext>
            </a:extLst>
          </p:cNvPr>
          <p:cNvSpPr>
            <a:spLocks noGrp="1"/>
          </p:cNvSpPr>
          <p:nvPr>
            <p:ph type="chart" sz="quarter" idx="13"/>
          </p:nvPr>
        </p:nvSpPr>
        <p:spPr/>
        <p:txBody>
          <a:bodyPr/>
          <a:lstStyle/>
          <a:p>
            <a:endParaRPr lang="en-IE"/>
          </a:p>
        </p:txBody>
      </p:sp>
      <p:sp>
        <p:nvSpPr>
          <p:cNvPr id="4" name="Chart Placeholder 3">
            <a:extLst>
              <a:ext uri="{FF2B5EF4-FFF2-40B4-BE49-F238E27FC236}">
                <a16:creationId xmlns:a16="http://schemas.microsoft.com/office/drawing/2014/main" id="{C72C1D9F-F51B-F432-365B-B74835C3B141}"/>
              </a:ext>
            </a:extLst>
          </p:cNvPr>
          <p:cNvSpPr>
            <a:spLocks noGrp="1"/>
          </p:cNvSpPr>
          <p:nvPr>
            <p:ph type="chart" sz="quarter" idx="14"/>
          </p:nvPr>
        </p:nvSpPr>
        <p:spPr/>
        <p:txBody>
          <a:bodyPr/>
          <a:lstStyle/>
          <a:p>
            <a:endParaRPr lang="en-IE"/>
          </a:p>
        </p:txBody>
      </p:sp>
      <p:sp>
        <p:nvSpPr>
          <p:cNvPr id="5" name="Chart Placeholder 4">
            <a:extLst>
              <a:ext uri="{FF2B5EF4-FFF2-40B4-BE49-F238E27FC236}">
                <a16:creationId xmlns:a16="http://schemas.microsoft.com/office/drawing/2014/main" id="{1D31C548-53DA-4D5A-9746-F291872CBB1E}"/>
              </a:ext>
            </a:extLst>
          </p:cNvPr>
          <p:cNvSpPr>
            <a:spLocks noGrp="1"/>
          </p:cNvSpPr>
          <p:nvPr>
            <p:ph type="chart" sz="quarter" idx="15"/>
          </p:nvPr>
        </p:nvSpPr>
        <p:spPr/>
        <p:txBody>
          <a:bodyPr/>
          <a:lstStyle/>
          <a:p>
            <a:endParaRPr lang="en-IE"/>
          </a:p>
        </p:txBody>
      </p:sp>
      <p:sp>
        <p:nvSpPr>
          <p:cNvPr id="7" name="Chart Placeholder 6">
            <a:extLst>
              <a:ext uri="{FF2B5EF4-FFF2-40B4-BE49-F238E27FC236}">
                <a16:creationId xmlns:a16="http://schemas.microsoft.com/office/drawing/2014/main" id="{0FA76DA0-C74A-C090-3E89-E48AF1C5A43A}"/>
              </a:ext>
            </a:extLst>
          </p:cNvPr>
          <p:cNvSpPr>
            <a:spLocks noGrp="1"/>
          </p:cNvSpPr>
          <p:nvPr>
            <p:ph type="chart" sz="quarter" idx="16"/>
          </p:nvPr>
        </p:nvSpPr>
        <p:spPr/>
        <p:txBody>
          <a:bodyPr/>
          <a:lstStyle/>
          <a:p>
            <a:endParaRPr lang="en-IE"/>
          </a:p>
        </p:txBody>
      </p:sp>
    </p:spTree>
    <p:extLst>
      <p:ext uri="{BB962C8B-B14F-4D97-AF65-F5344CB8AC3E}">
        <p14:creationId xmlns:p14="http://schemas.microsoft.com/office/powerpoint/2010/main" val="134469382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66F287-2797-89F9-D7CB-BF13DC2AC6A9}"/>
              </a:ext>
            </a:extLst>
          </p:cNvPr>
          <p:cNvSpPr>
            <a:spLocks noGrp="1"/>
          </p:cNvSpPr>
          <p:nvPr>
            <p:ph type="title"/>
          </p:nvPr>
        </p:nvSpPr>
        <p:spPr/>
        <p:txBody>
          <a:bodyPr/>
          <a:lstStyle/>
          <a:p>
            <a:endParaRPr lang="en-IE"/>
          </a:p>
        </p:txBody>
      </p:sp>
      <p:sp>
        <p:nvSpPr>
          <p:cNvPr id="9" name="Chart Placeholder 8">
            <a:extLst>
              <a:ext uri="{FF2B5EF4-FFF2-40B4-BE49-F238E27FC236}">
                <a16:creationId xmlns:a16="http://schemas.microsoft.com/office/drawing/2014/main" id="{61EAD940-8AAD-86B9-A9BC-2CA43F8D5C38}"/>
              </a:ext>
            </a:extLst>
          </p:cNvPr>
          <p:cNvSpPr>
            <a:spLocks noGrp="1"/>
          </p:cNvSpPr>
          <p:nvPr>
            <p:ph type="chart" sz="quarter" idx="13"/>
          </p:nvPr>
        </p:nvSpPr>
        <p:spPr/>
        <p:txBody>
          <a:bodyPr/>
          <a:lstStyle/>
          <a:p>
            <a:endParaRPr lang="en-IE"/>
          </a:p>
        </p:txBody>
      </p:sp>
      <p:sp>
        <p:nvSpPr>
          <p:cNvPr id="10" name="Text Placeholder 9">
            <a:extLst>
              <a:ext uri="{FF2B5EF4-FFF2-40B4-BE49-F238E27FC236}">
                <a16:creationId xmlns:a16="http://schemas.microsoft.com/office/drawing/2014/main" id="{F3B431E2-D9E9-ABC5-9977-560759BCD15F}"/>
              </a:ext>
            </a:extLst>
          </p:cNvPr>
          <p:cNvSpPr>
            <a:spLocks noGrp="1"/>
          </p:cNvSpPr>
          <p:nvPr>
            <p:ph type="body" sz="quarter" idx="17"/>
          </p:nvPr>
        </p:nvSpPr>
        <p:spPr/>
        <p:txBody>
          <a:bodyPr/>
          <a:lstStyle/>
          <a:p>
            <a:endParaRPr lang="en-IE"/>
          </a:p>
        </p:txBody>
      </p:sp>
    </p:spTree>
    <p:extLst>
      <p:ext uri="{BB962C8B-B14F-4D97-AF65-F5344CB8AC3E}">
        <p14:creationId xmlns:p14="http://schemas.microsoft.com/office/powerpoint/2010/main" val="352249292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322244-40DC-13F8-4CD6-7505FAD31E6C}"/>
              </a:ext>
            </a:extLst>
          </p:cNvPr>
          <p:cNvSpPr>
            <a:spLocks noGrp="1"/>
          </p:cNvSpPr>
          <p:nvPr>
            <p:ph type="title"/>
          </p:nvPr>
        </p:nvSpPr>
        <p:spPr/>
        <p:txBody>
          <a:bodyPr/>
          <a:lstStyle/>
          <a:p>
            <a:endParaRPr lang="en-IE"/>
          </a:p>
        </p:txBody>
      </p:sp>
      <p:sp>
        <p:nvSpPr>
          <p:cNvPr id="9" name="Text Placeholder 8">
            <a:extLst>
              <a:ext uri="{FF2B5EF4-FFF2-40B4-BE49-F238E27FC236}">
                <a16:creationId xmlns:a16="http://schemas.microsoft.com/office/drawing/2014/main" id="{AE603982-4831-DF89-A3FD-710718B8A9B7}"/>
              </a:ext>
            </a:extLst>
          </p:cNvPr>
          <p:cNvSpPr>
            <a:spLocks noGrp="1"/>
          </p:cNvSpPr>
          <p:nvPr>
            <p:ph type="body" sz="quarter" idx="17"/>
          </p:nvPr>
        </p:nvSpPr>
        <p:spPr/>
        <p:txBody>
          <a:bodyPr/>
          <a:lstStyle/>
          <a:p>
            <a:endParaRPr lang="en-IE"/>
          </a:p>
        </p:txBody>
      </p:sp>
      <p:sp>
        <p:nvSpPr>
          <p:cNvPr id="10" name="Table Placeholder 9">
            <a:extLst>
              <a:ext uri="{FF2B5EF4-FFF2-40B4-BE49-F238E27FC236}">
                <a16:creationId xmlns:a16="http://schemas.microsoft.com/office/drawing/2014/main" id="{A7B56504-CFD7-1C9F-3D46-305096B39093}"/>
              </a:ext>
            </a:extLst>
          </p:cNvPr>
          <p:cNvSpPr>
            <a:spLocks noGrp="1"/>
          </p:cNvSpPr>
          <p:nvPr>
            <p:ph type="tbl" sz="quarter" idx="18"/>
          </p:nvPr>
        </p:nvSpPr>
        <p:spPr/>
        <p:txBody>
          <a:bodyPr/>
          <a:lstStyle/>
          <a:p>
            <a:endParaRPr lang="en-IE"/>
          </a:p>
        </p:txBody>
      </p:sp>
    </p:spTree>
    <p:extLst>
      <p:ext uri="{BB962C8B-B14F-4D97-AF65-F5344CB8AC3E}">
        <p14:creationId xmlns:p14="http://schemas.microsoft.com/office/powerpoint/2010/main" val="61164923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FC39-EEC2-B129-DF24-15C26EEA04DF}"/>
              </a:ext>
            </a:extLst>
          </p:cNvPr>
          <p:cNvSpPr>
            <a:spLocks noGrp="1"/>
          </p:cNvSpPr>
          <p:nvPr>
            <p:ph type="title"/>
          </p:nvPr>
        </p:nvSpPr>
        <p:spPr/>
        <p:txBody>
          <a:bodyPr/>
          <a:lstStyle/>
          <a:p>
            <a:endParaRPr lang="en-IE"/>
          </a:p>
        </p:txBody>
      </p:sp>
      <p:sp>
        <p:nvSpPr>
          <p:cNvPr id="3" name="SmartArt Placeholder 2">
            <a:extLst>
              <a:ext uri="{FF2B5EF4-FFF2-40B4-BE49-F238E27FC236}">
                <a16:creationId xmlns:a16="http://schemas.microsoft.com/office/drawing/2014/main" id="{40FED2BD-D2D3-72A3-1672-54B3BB8E3BBB}"/>
              </a:ext>
            </a:extLst>
          </p:cNvPr>
          <p:cNvSpPr>
            <a:spLocks noGrp="1"/>
          </p:cNvSpPr>
          <p:nvPr>
            <p:ph type="dgm" sz="quarter" idx="14"/>
          </p:nvPr>
        </p:nvSpPr>
        <p:spPr/>
        <p:txBody>
          <a:bodyPr/>
          <a:lstStyle/>
          <a:p>
            <a:endParaRPr lang="en-IE"/>
          </a:p>
        </p:txBody>
      </p:sp>
      <p:sp>
        <p:nvSpPr>
          <p:cNvPr id="4" name="SmartArt Placeholder 3">
            <a:extLst>
              <a:ext uri="{FF2B5EF4-FFF2-40B4-BE49-F238E27FC236}">
                <a16:creationId xmlns:a16="http://schemas.microsoft.com/office/drawing/2014/main" id="{F9C3084D-EFA6-7F6C-3720-31B582F0194C}"/>
              </a:ext>
            </a:extLst>
          </p:cNvPr>
          <p:cNvSpPr>
            <a:spLocks noGrp="1"/>
          </p:cNvSpPr>
          <p:nvPr>
            <p:ph type="dgm" sz="quarter" idx="15"/>
          </p:nvPr>
        </p:nvSpPr>
        <p:spPr/>
        <p:txBody>
          <a:bodyPr/>
          <a:lstStyle/>
          <a:p>
            <a:endParaRPr lang="en-IE"/>
          </a:p>
        </p:txBody>
      </p:sp>
    </p:spTree>
    <p:extLst>
      <p:ext uri="{BB962C8B-B14F-4D97-AF65-F5344CB8AC3E}">
        <p14:creationId xmlns:p14="http://schemas.microsoft.com/office/powerpoint/2010/main" val="333783380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6D340B-F858-6107-3878-71F4F0DF83B5}"/>
              </a:ext>
            </a:extLst>
          </p:cNvPr>
          <p:cNvSpPr>
            <a:spLocks noGrp="1"/>
          </p:cNvSpPr>
          <p:nvPr>
            <p:ph type="title"/>
          </p:nvPr>
        </p:nvSpPr>
        <p:spPr/>
        <p:txBody>
          <a:bodyPr/>
          <a:lstStyle/>
          <a:p>
            <a:endParaRPr lang="en-IE"/>
          </a:p>
        </p:txBody>
      </p:sp>
      <p:sp>
        <p:nvSpPr>
          <p:cNvPr id="6" name="Text Placeholder 5">
            <a:extLst>
              <a:ext uri="{FF2B5EF4-FFF2-40B4-BE49-F238E27FC236}">
                <a16:creationId xmlns:a16="http://schemas.microsoft.com/office/drawing/2014/main" id="{AB3C4BBB-BA4E-7E73-E23F-F49C42E58F38}"/>
              </a:ext>
            </a:extLst>
          </p:cNvPr>
          <p:cNvSpPr>
            <a:spLocks noGrp="1"/>
          </p:cNvSpPr>
          <p:nvPr>
            <p:ph type="body" sz="quarter" idx="18"/>
          </p:nvPr>
        </p:nvSpPr>
        <p:spPr/>
        <p:txBody>
          <a:bodyPr/>
          <a:lstStyle/>
          <a:p>
            <a:endParaRPr lang="en-IE"/>
          </a:p>
        </p:txBody>
      </p:sp>
      <p:sp>
        <p:nvSpPr>
          <p:cNvPr id="7" name="Picture Placeholder 6">
            <a:extLst>
              <a:ext uri="{FF2B5EF4-FFF2-40B4-BE49-F238E27FC236}">
                <a16:creationId xmlns:a16="http://schemas.microsoft.com/office/drawing/2014/main" id="{C51B8D30-6FBB-D4D3-AA03-73D399B719D4}"/>
              </a:ext>
            </a:extLst>
          </p:cNvPr>
          <p:cNvSpPr>
            <a:spLocks noGrp="1"/>
          </p:cNvSpPr>
          <p:nvPr>
            <p:ph type="pic" sz="quarter" idx="19"/>
          </p:nvPr>
        </p:nvSpPr>
        <p:spPr/>
        <p:txBody>
          <a:bodyPr/>
          <a:lstStyle/>
          <a:p>
            <a:endParaRPr lang="en-IE"/>
          </a:p>
        </p:txBody>
      </p:sp>
    </p:spTree>
    <p:extLst>
      <p:ext uri="{BB962C8B-B14F-4D97-AF65-F5344CB8AC3E}">
        <p14:creationId xmlns:p14="http://schemas.microsoft.com/office/powerpoint/2010/main" val="39374022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DA1F6-8A02-FC81-D234-05CAF20CF5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8B25D9-9175-8752-EBA5-DA53E969D77D}"/>
              </a:ext>
            </a:extLst>
          </p:cNvPr>
          <p:cNvSpPr>
            <a:spLocks noGrp="1"/>
          </p:cNvSpPr>
          <p:nvPr>
            <p:ph type="ctrTitle"/>
          </p:nvPr>
        </p:nvSpPr>
        <p:spPr/>
        <p:txBody>
          <a:bodyPr/>
          <a:lstStyle/>
          <a:p>
            <a:endParaRPr lang="en-IE"/>
          </a:p>
        </p:txBody>
      </p:sp>
    </p:spTree>
    <p:extLst>
      <p:ext uri="{BB962C8B-B14F-4D97-AF65-F5344CB8AC3E}">
        <p14:creationId xmlns:p14="http://schemas.microsoft.com/office/powerpoint/2010/main" val="83368668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20CE-31AD-43D2-C1E4-AD3C2D1A8DFA}"/>
              </a:ext>
            </a:extLst>
          </p:cNvPr>
          <p:cNvSpPr>
            <a:spLocks noGrp="1"/>
          </p:cNvSpPr>
          <p:nvPr>
            <p:ph type="title"/>
          </p:nvPr>
        </p:nvSpPr>
        <p:spPr/>
        <p:txBody>
          <a:bodyPr/>
          <a:lstStyle/>
          <a:p>
            <a:endParaRPr lang="en-IE"/>
          </a:p>
        </p:txBody>
      </p:sp>
      <p:sp>
        <p:nvSpPr>
          <p:cNvPr id="3" name="Text Placeholder 2">
            <a:extLst>
              <a:ext uri="{FF2B5EF4-FFF2-40B4-BE49-F238E27FC236}">
                <a16:creationId xmlns:a16="http://schemas.microsoft.com/office/drawing/2014/main" id="{74A6E378-B535-B5E5-9E0F-141EA5492583}"/>
              </a:ext>
            </a:extLst>
          </p:cNvPr>
          <p:cNvSpPr>
            <a:spLocks noGrp="1"/>
          </p:cNvSpPr>
          <p:nvPr>
            <p:ph type="body" sz="quarter" idx="18"/>
          </p:nvPr>
        </p:nvSpPr>
        <p:spPr/>
        <p:txBody>
          <a:bodyPr/>
          <a:lstStyle/>
          <a:p>
            <a:endParaRPr lang="en-IE"/>
          </a:p>
        </p:txBody>
      </p:sp>
      <p:sp>
        <p:nvSpPr>
          <p:cNvPr id="4" name="Picture Placeholder 3">
            <a:extLst>
              <a:ext uri="{FF2B5EF4-FFF2-40B4-BE49-F238E27FC236}">
                <a16:creationId xmlns:a16="http://schemas.microsoft.com/office/drawing/2014/main" id="{D45624F8-31C3-4F11-B9D6-70484F64A6F5}"/>
              </a:ext>
            </a:extLst>
          </p:cNvPr>
          <p:cNvSpPr>
            <a:spLocks noGrp="1"/>
          </p:cNvSpPr>
          <p:nvPr>
            <p:ph type="pic" sz="quarter" idx="19"/>
          </p:nvPr>
        </p:nvSpPr>
        <p:spPr/>
        <p:txBody>
          <a:bodyPr/>
          <a:lstStyle/>
          <a:p>
            <a:endParaRPr lang="en-IE"/>
          </a:p>
        </p:txBody>
      </p:sp>
    </p:spTree>
    <p:extLst>
      <p:ext uri="{BB962C8B-B14F-4D97-AF65-F5344CB8AC3E}">
        <p14:creationId xmlns:p14="http://schemas.microsoft.com/office/powerpoint/2010/main" val="391326941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24B354-CBC9-E31F-5B32-CD9312891801}"/>
              </a:ext>
            </a:extLst>
          </p:cNvPr>
          <p:cNvSpPr>
            <a:spLocks noGrp="1"/>
          </p:cNvSpPr>
          <p:nvPr>
            <p:ph type="title"/>
          </p:nvPr>
        </p:nvSpPr>
        <p:spPr/>
        <p:txBody>
          <a:bodyPr/>
          <a:lstStyle/>
          <a:p>
            <a:endParaRPr lang="en-IE"/>
          </a:p>
        </p:txBody>
      </p:sp>
      <p:sp>
        <p:nvSpPr>
          <p:cNvPr id="6" name="Text Placeholder 5">
            <a:extLst>
              <a:ext uri="{FF2B5EF4-FFF2-40B4-BE49-F238E27FC236}">
                <a16:creationId xmlns:a16="http://schemas.microsoft.com/office/drawing/2014/main" id="{95B17195-AB7E-CE92-3728-F83FC6CC5F4C}"/>
              </a:ext>
            </a:extLst>
          </p:cNvPr>
          <p:cNvSpPr>
            <a:spLocks noGrp="1"/>
          </p:cNvSpPr>
          <p:nvPr>
            <p:ph type="body" sz="quarter" idx="18"/>
          </p:nvPr>
        </p:nvSpPr>
        <p:spPr/>
        <p:txBody>
          <a:bodyPr/>
          <a:lstStyle/>
          <a:p>
            <a:endParaRPr lang="en-IE"/>
          </a:p>
        </p:txBody>
      </p:sp>
      <p:sp>
        <p:nvSpPr>
          <p:cNvPr id="7" name="Picture Placeholder 6">
            <a:extLst>
              <a:ext uri="{FF2B5EF4-FFF2-40B4-BE49-F238E27FC236}">
                <a16:creationId xmlns:a16="http://schemas.microsoft.com/office/drawing/2014/main" id="{6B65ED91-7374-916E-2C7F-3A8EE55B0588}"/>
              </a:ext>
            </a:extLst>
          </p:cNvPr>
          <p:cNvSpPr>
            <a:spLocks noGrp="1"/>
          </p:cNvSpPr>
          <p:nvPr>
            <p:ph type="pic" sz="quarter" idx="19"/>
          </p:nvPr>
        </p:nvSpPr>
        <p:spPr/>
        <p:txBody>
          <a:bodyPr/>
          <a:lstStyle/>
          <a:p>
            <a:endParaRPr lang="en-IE"/>
          </a:p>
        </p:txBody>
      </p:sp>
      <p:sp>
        <p:nvSpPr>
          <p:cNvPr id="8" name="SmartArt Placeholder 7">
            <a:extLst>
              <a:ext uri="{FF2B5EF4-FFF2-40B4-BE49-F238E27FC236}">
                <a16:creationId xmlns:a16="http://schemas.microsoft.com/office/drawing/2014/main" id="{D80605DF-885D-A708-B795-40C7B45DA512}"/>
              </a:ext>
            </a:extLst>
          </p:cNvPr>
          <p:cNvSpPr>
            <a:spLocks noGrp="1"/>
          </p:cNvSpPr>
          <p:nvPr>
            <p:ph type="dgm" sz="quarter" idx="20"/>
          </p:nvPr>
        </p:nvSpPr>
        <p:spPr/>
        <p:txBody>
          <a:bodyPr/>
          <a:lstStyle/>
          <a:p>
            <a:endParaRPr lang="en-IE"/>
          </a:p>
        </p:txBody>
      </p:sp>
      <p:sp>
        <p:nvSpPr>
          <p:cNvPr id="9" name="SmartArt Placeholder 8">
            <a:extLst>
              <a:ext uri="{FF2B5EF4-FFF2-40B4-BE49-F238E27FC236}">
                <a16:creationId xmlns:a16="http://schemas.microsoft.com/office/drawing/2014/main" id="{007EC539-430B-6951-CC06-6C0ED53F949D}"/>
              </a:ext>
            </a:extLst>
          </p:cNvPr>
          <p:cNvSpPr>
            <a:spLocks noGrp="1"/>
          </p:cNvSpPr>
          <p:nvPr>
            <p:ph type="dgm" sz="quarter" idx="21"/>
          </p:nvPr>
        </p:nvSpPr>
        <p:spPr/>
        <p:txBody>
          <a:bodyPr/>
          <a:lstStyle/>
          <a:p>
            <a:endParaRPr lang="en-IE"/>
          </a:p>
        </p:txBody>
      </p:sp>
      <p:sp>
        <p:nvSpPr>
          <p:cNvPr id="10" name="SmartArt Placeholder 9">
            <a:extLst>
              <a:ext uri="{FF2B5EF4-FFF2-40B4-BE49-F238E27FC236}">
                <a16:creationId xmlns:a16="http://schemas.microsoft.com/office/drawing/2014/main" id="{318C1A72-FD61-9B56-AF9F-8CC77851934D}"/>
              </a:ext>
            </a:extLst>
          </p:cNvPr>
          <p:cNvSpPr>
            <a:spLocks noGrp="1"/>
          </p:cNvSpPr>
          <p:nvPr>
            <p:ph type="dgm" sz="quarter" idx="22"/>
          </p:nvPr>
        </p:nvSpPr>
        <p:spPr/>
        <p:txBody>
          <a:bodyPr/>
          <a:lstStyle/>
          <a:p>
            <a:endParaRPr lang="en-IE"/>
          </a:p>
        </p:txBody>
      </p:sp>
      <p:sp>
        <p:nvSpPr>
          <p:cNvPr id="11" name="SmartArt Placeholder 10">
            <a:extLst>
              <a:ext uri="{FF2B5EF4-FFF2-40B4-BE49-F238E27FC236}">
                <a16:creationId xmlns:a16="http://schemas.microsoft.com/office/drawing/2014/main" id="{DAA95B67-A1B1-A992-27C9-D409CA4692BE}"/>
              </a:ext>
            </a:extLst>
          </p:cNvPr>
          <p:cNvSpPr>
            <a:spLocks noGrp="1"/>
          </p:cNvSpPr>
          <p:nvPr>
            <p:ph type="dgm" sz="quarter" idx="23"/>
          </p:nvPr>
        </p:nvSpPr>
        <p:spPr/>
        <p:txBody>
          <a:bodyPr/>
          <a:lstStyle/>
          <a:p>
            <a:endParaRPr lang="en-IE"/>
          </a:p>
        </p:txBody>
      </p:sp>
    </p:spTree>
    <p:extLst>
      <p:ext uri="{BB962C8B-B14F-4D97-AF65-F5344CB8AC3E}">
        <p14:creationId xmlns:p14="http://schemas.microsoft.com/office/powerpoint/2010/main" val="100750200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776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B599BF1-1606-2546-AE13-5D6655290F28}"/>
              </a:ext>
            </a:extLst>
          </p:cNvPr>
          <p:cNvSpPr>
            <a:spLocks noGrp="1"/>
          </p:cNvSpPr>
          <p:nvPr>
            <p:ph type="title"/>
          </p:nvPr>
        </p:nvSpPr>
        <p:spPr/>
        <p:txBody>
          <a:bodyPr/>
          <a:lstStyle/>
          <a:p>
            <a:endParaRPr lang="de-IE"/>
          </a:p>
        </p:txBody>
      </p:sp>
      <p:sp>
        <p:nvSpPr>
          <p:cNvPr id="4" name="Inhaltsplatzhalter 3">
            <a:extLst>
              <a:ext uri="{FF2B5EF4-FFF2-40B4-BE49-F238E27FC236}">
                <a16:creationId xmlns:a16="http://schemas.microsoft.com/office/drawing/2014/main" id="{DD4567AF-996D-9E9C-E42C-87CCC312CFF1}"/>
              </a:ext>
            </a:extLst>
          </p:cNvPr>
          <p:cNvSpPr>
            <a:spLocks noGrp="1"/>
          </p:cNvSpPr>
          <p:nvPr>
            <p:ph idx="1"/>
          </p:nvPr>
        </p:nvSpPr>
        <p:spPr/>
        <p:txBody>
          <a:bodyPr/>
          <a:lstStyle/>
          <a:p>
            <a:endParaRPr lang="de-IE"/>
          </a:p>
        </p:txBody>
      </p:sp>
    </p:spTree>
    <p:extLst>
      <p:ext uri="{BB962C8B-B14F-4D97-AF65-F5344CB8AC3E}">
        <p14:creationId xmlns:p14="http://schemas.microsoft.com/office/powerpoint/2010/main" val="203693382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D89E4-2999-F6B2-7FFF-F7E29E64BBAD}"/>
              </a:ext>
            </a:extLst>
          </p:cNvPr>
          <p:cNvSpPr>
            <a:spLocks noGrp="1"/>
          </p:cNvSpPr>
          <p:nvPr>
            <p:ph type="title"/>
          </p:nvPr>
        </p:nvSpPr>
        <p:spPr/>
        <p:txBody>
          <a:bodyPr/>
          <a:lstStyle/>
          <a:p>
            <a:endParaRPr lang="de-IE"/>
          </a:p>
        </p:txBody>
      </p:sp>
      <p:sp>
        <p:nvSpPr>
          <p:cNvPr id="5" name="Inhaltsplatzhalter 4">
            <a:extLst>
              <a:ext uri="{FF2B5EF4-FFF2-40B4-BE49-F238E27FC236}">
                <a16:creationId xmlns:a16="http://schemas.microsoft.com/office/drawing/2014/main" id="{F857086B-9C9C-C534-ACBD-6036B10B32C6}"/>
              </a:ext>
            </a:extLst>
          </p:cNvPr>
          <p:cNvSpPr>
            <a:spLocks noGrp="1"/>
          </p:cNvSpPr>
          <p:nvPr>
            <p:ph sz="half" idx="1"/>
          </p:nvPr>
        </p:nvSpPr>
        <p:spPr/>
        <p:txBody>
          <a:bodyPr/>
          <a:lstStyle/>
          <a:p>
            <a:endParaRPr lang="de-IE"/>
          </a:p>
        </p:txBody>
      </p:sp>
      <p:sp>
        <p:nvSpPr>
          <p:cNvPr id="6" name="Inhaltsplatzhalter 5">
            <a:extLst>
              <a:ext uri="{FF2B5EF4-FFF2-40B4-BE49-F238E27FC236}">
                <a16:creationId xmlns:a16="http://schemas.microsoft.com/office/drawing/2014/main" id="{630C8218-027E-4F1D-3088-E7D7F453E9D7}"/>
              </a:ext>
            </a:extLst>
          </p:cNvPr>
          <p:cNvSpPr>
            <a:spLocks noGrp="1"/>
          </p:cNvSpPr>
          <p:nvPr>
            <p:ph sz="half" idx="2"/>
          </p:nvPr>
        </p:nvSpPr>
        <p:spPr/>
        <p:txBody>
          <a:bodyPr/>
          <a:lstStyle/>
          <a:p>
            <a:endParaRPr lang="de-IE"/>
          </a:p>
        </p:txBody>
      </p:sp>
    </p:spTree>
    <p:extLst>
      <p:ext uri="{BB962C8B-B14F-4D97-AF65-F5344CB8AC3E}">
        <p14:creationId xmlns:p14="http://schemas.microsoft.com/office/powerpoint/2010/main" val="198062368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E21DE86-8490-12E1-CEEF-CD7A33426B2C}"/>
              </a:ext>
            </a:extLst>
          </p:cNvPr>
          <p:cNvSpPr>
            <a:spLocks noGrp="1"/>
          </p:cNvSpPr>
          <p:nvPr>
            <p:ph type="title"/>
          </p:nvPr>
        </p:nvSpPr>
        <p:spPr/>
        <p:txBody>
          <a:bodyPr/>
          <a:lstStyle/>
          <a:p>
            <a:endParaRPr lang="de-IE"/>
          </a:p>
        </p:txBody>
      </p:sp>
      <p:sp>
        <p:nvSpPr>
          <p:cNvPr id="5" name="Inhaltsplatzhalter 4">
            <a:extLst>
              <a:ext uri="{FF2B5EF4-FFF2-40B4-BE49-F238E27FC236}">
                <a16:creationId xmlns:a16="http://schemas.microsoft.com/office/drawing/2014/main" id="{4AB1B3C2-1124-BEB4-B338-1367ECC66435}"/>
              </a:ext>
            </a:extLst>
          </p:cNvPr>
          <p:cNvSpPr>
            <a:spLocks noGrp="1"/>
          </p:cNvSpPr>
          <p:nvPr>
            <p:ph sz="half" idx="1"/>
          </p:nvPr>
        </p:nvSpPr>
        <p:spPr/>
        <p:txBody>
          <a:bodyPr/>
          <a:lstStyle/>
          <a:p>
            <a:endParaRPr lang="de-IE"/>
          </a:p>
        </p:txBody>
      </p:sp>
      <p:sp>
        <p:nvSpPr>
          <p:cNvPr id="19" name="Oval 18">
            <a:extLst>
              <a:ext uri="{FF2B5EF4-FFF2-40B4-BE49-F238E27FC236}">
                <a16:creationId xmlns:a16="http://schemas.microsoft.com/office/drawing/2014/main" id="{1330A609-0762-7ADC-F876-A97E7DD8961F}"/>
              </a:ext>
            </a:extLst>
          </p:cNvPr>
          <p:cNvSpPr/>
          <p:nvPr/>
        </p:nvSpPr>
        <p:spPr>
          <a:xfrm>
            <a:off x="8372407" y="2605959"/>
            <a:ext cx="2605088" cy="260508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0" name="TextBox 3">
            <a:extLst>
              <a:ext uri="{FF2B5EF4-FFF2-40B4-BE49-F238E27FC236}">
                <a16:creationId xmlns:a16="http://schemas.microsoft.com/office/drawing/2014/main" id="{2ACC78AE-1451-029E-B9E6-1288BEC8F36E}"/>
              </a:ext>
            </a:extLst>
          </p:cNvPr>
          <p:cNvSpPr txBox="1"/>
          <p:nvPr/>
        </p:nvSpPr>
        <p:spPr>
          <a:xfrm>
            <a:off x="8861771" y="3618630"/>
            <a:ext cx="1536569" cy="646331"/>
          </a:xfrm>
          <a:prstGeom prst="rect">
            <a:avLst/>
          </a:prstGeom>
          <a:noFill/>
        </p:spPr>
        <p:txBody>
          <a:bodyPr wrap="square" rtlCol="0">
            <a:spAutoFit/>
          </a:bodyPr>
          <a:lstStyle/>
          <a:p>
            <a:pPr algn="ctr"/>
            <a:r>
              <a:rPr lang="it-IT" dirty="0">
                <a:solidFill>
                  <a:schemeClr val="tx2"/>
                </a:solidFill>
              </a:rPr>
              <a:t>UPLOAD IMAGE HERE</a:t>
            </a:r>
            <a:endParaRPr lang="en-IE" dirty="0">
              <a:solidFill>
                <a:schemeClr val="tx2"/>
              </a:solidFill>
            </a:endParaRPr>
          </a:p>
        </p:txBody>
      </p:sp>
    </p:spTree>
    <p:extLst>
      <p:ext uri="{BB962C8B-B14F-4D97-AF65-F5344CB8AC3E}">
        <p14:creationId xmlns:p14="http://schemas.microsoft.com/office/powerpoint/2010/main" val="259110263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94807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D0A3DCD-8F68-8A47-3F08-9FBA2F29B0CD}"/>
              </a:ext>
            </a:extLst>
          </p:cNvPr>
          <p:cNvSpPr/>
          <p:nvPr/>
        </p:nvSpPr>
        <p:spPr>
          <a:xfrm>
            <a:off x="-4999264" y="-1809750"/>
            <a:ext cx="12077700" cy="1004116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Title 1">
            <a:extLst>
              <a:ext uri="{FF2B5EF4-FFF2-40B4-BE49-F238E27FC236}">
                <a16:creationId xmlns:a16="http://schemas.microsoft.com/office/drawing/2014/main" id="{DFF503B0-63EC-DF99-2ADD-2588E0B54BB8}"/>
              </a:ext>
            </a:extLst>
          </p:cNvPr>
          <p:cNvSpPr txBox="1">
            <a:spLocks/>
          </p:cNvSpPr>
          <p:nvPr/>
        </p:nvSpPr>
        <p:spPr>
          <a:xfrm>
            <a:off x="558782" y="1417885"/>
            <a:ext cx="5591628" cy="8867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en-MY" dirty="0"/>
              <a:t>Half-Circular Timeline</a:t>
            </a:r>
          </a:p>
        </p:txBody>
      </p:sp>
      <p:sp>
        <p:nvSpPr>
          <p:cNvPr id="13" name="Subtitle 2">
            <a:extLst>
              <a:ext uri="{FF2B5EF4-FFF2-40B4-BE49-F238E27FC236}">
                <a16:creationId xmlns:a16="http://schemas.microsoft.com/office/drawing/2014/main" id="{225CB4CF-1E20-D9BC-E8A5-E70B804C5A36}"/>
              </a:ext>
            </a:extLst>
          </p:cNvPr>
          <p:cNvSpPr txBox="1">
            <a:spLocks/>
          </p:cNvSpPr>
          <p:nvPr/>
        </p:nvSpPr>
        <p:spPr>
          <a:xfrm>
            <a:off x="558782" y="2473093"/>
            <a:ext cx="4828029" cy="673101"/>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Clr>
                <a:schemeClr val="accent2"/>
              </a:buClr>
              <a:buSzPct val="124000"/>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Clr>
                <a:srgbClr val="92D050"/>
              </a:buClr>
              <a:buSzPct val="12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Clr>
                <a:srgbClr val="92D050"/>
              </a:buClr>
              <a:buSzPct val="12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Clr>
                <a:srgbClr val="92D050"/>
              </a:buClr>
              <a:buSzPct val="12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Clr>
                <a:srgbClr val="92D050"/>
              </a:buClr>
              <a:buSzPct val="12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cs typeface="Segoe UI Light" panose="020B0502040204020203" pitchFamily="34" charset="0"/>
              </a:rPr>
              <a:t>Insert your subtitle here. </a:t>
            </a:r>
          </a:p>
        </p:txBody>
      </p:sp>
      <p:grpSp>
        <p:nvGrpSpPr>
          <p:cNvPr id="14" name="Group 13">
            <a:extLst>
              <a:ext uri="{FF2B5EF4-FFF2-40B4-BE49-F238E27FC236}">
                <a16:creationId xmlns:a16="http://schemas.microsoft.com/office/drawing/2014/main" id="{CD053CFA-FF8C-0847-1486-2AA21BB06426}"/>
              </a:ext>
            </a:extLst>
          </p:cNvPr>
          <p:cNvGrpSpPr/>
          <p:nvPr/>
        </p:nvGrpSpPr>
        <p:grpSpPr>
          <a:xfrm>
            <a:off x="5828950" y="321701"/>
            <a:ext cx="802375" cy="802375"/>
            <a:chOff x="6192828" y="774360"/>
            <a:chExt cx="802375" cy="802375"/>
          </a:xfrm>
        </p:grpSpPr>
        <p:sp>
          <p:nvSpPr>
            <p:cNvPr id="15" name="Oval 14">
              <a:extLst>
                <a:ext uri="{FF2B5EF4-FFF2-40B4-BE49-F238E27FC236}">
                  <a16:creationId xmlns:a16="http://schemas.microsoft.com/office/drawing/2014/main" id="{7406175B-1FB9-0F90-CBD0-43B5FBA7537F}"/>
                </a:ext>
              </a:extLst>
            </p:cNvPr>
            <p:cNvSpPr/>
            <p:nvPr/>
          </p:nvSpPr>
          <p:spPr>
            <a:xfrm>
              <a:off x="6192828" y="774360"/>
              <a:ext cx="802375" cy="80237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Oval 15">
              <a:extLst>
                <a:ext uri="{FF2B5EF4-FFF2-40B4-BE49-F238E27FC236}">
                  <a16:creationId xmlns:a16="http://schemas.microsoft.com/office/drawing/2014/main" id="{6C8F042B-A4C1-8E00-D11D-5F56A8DEEF19}"/>
                </a:ext>
              </a:extLst>
            </p:cNvPr>
            <p:cNvSpPr/>
            <p:nvPr/>
          </p:nvSpPr>
          <p:spPr>
            <a:xfrm>
              <a:off x="6313028" y="876671"/>
              <a:ext cx="585108" cy="585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1</a:t>
              </a:r>
            </a:p>
          </p:txBody>
        </p:sp>
      </p:grpSp>
      <p:grpSp>
        <p:nvGrpSpPr>
          <p:cNvPr id="17" name="Group 16">
            <a:extLst>
              <a:ext uri="{FF2B5EF4-FFF2-40B4-BE49-F238E27FC236}">
                <a16:creationId xmlns:a16="http://schemas.microsoft.com/office/drawing/2014/main" id="{B1C8D729-9A48-3CB9-6C36-33DE4F3D2F7A}"/>
              </a:ext>
            </a:extLst>
          </p:cNvPr>
          <p:cNvGrpSpPr/>
          <p:nvPr/>
        </p:nvGrpSpPr>
        <p:grpSpPr>
          <a:xfrm>
            <a:off x="5828951" y="5281045"/>
            <a:ext cx="802375" cy="802375"/>
            <a:chOff x="6192828" y="774360"/>
            <a:chExt cx="802375" cy="802375"/>
          </a:xfrm>
        </p:grpSpPr>
        <p:sp>
          <p:nvSpPr>
            <p:cNvPr id="18" name="Oval 17">
              <a:extLst>
                <a:ext uri="{FF2B5EF4-FFF2-40B4-BE49-F238E27FC236}">
                  <a16:creationId xmlns:a16="http://schemas.microsoft.com/office/drawing/2014/main" id="{728C7012-A92B-663C-3C23-687F9D1BC8B0}"/>
                </a:ext>
              </a:extLst>
            </p:cNvPr>
            <p:cNvSpPr/>
            <p:nvPr/>
          </p:nvSpPr>
          <p:spPr>
            <a:xfrm>
              <a:off x="6192828" y="774360"/>
              <a:ext cx="802375" cy="80237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Oval 18">
              <a:extLst>
                <a:ext uri="{FF2B5EF4-FFF2-40B4-BE49-F238E27FC236}">
                  <a16:creationId xmlns:a16="http://schemas.microsoft.com/office/drawing/2014/main" id="{4419133B-D9C9-F122-548C-F5B5CD6848C3}"/>
                </a:ext>
              </a:extLst>
            </p:cNvPr>
            <p:cNvSpPr/>
            <p:nvPr/>
          </p:nvSpPr>
          <p:spPr>
            <a:xfrm>
              <a:off x="6313028" y="876671"/>
              <a:ext cx="585108" cy="5851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5</a:t>
              </a:r>
            </a:p>
          </p:txBody>
        </p:sp>
      </p:grpSp>
      <p:grpSp>
        <p:nvGrpSpPr>
          <p:cNvPr id="20" name="Group 19">
            <a:extLst>
              <a:ext uri="{FF2B5EF4-FFF2-40B4-BE49-F238E27FC236}">
                <a16:creationId xmlns:a16="http://schemas.microsoft.com/office/drawing/2014/main" id="{AB963DB4-CF6E-84D5-524F-4152D6E22397}"/>
              </a:ext>
            </a:extLst>
          </p:cNvPr>
          <p:cNvGrpSpPr/>
          <p:nvPr/>
        </p:nvGrpSpPr>
        <p:grpSpPr>
          <a:xfrm>
            <a:off x="6476643" y="1531529"/>
            <a:ext cx="802375" cy="802375"/>
            <a:chOff x="6192828" y="774360"/>
            <a:chExt cx="802375" cy="802375"/>
          </a:xfrm>
        </p:grpSpPr>
        <p:sp>
          <p:nvSpPr>
            <p:cNvPr id="21" name="Oval 20">
              <a:extLst>
                <a:ext uri="{FF2B5EF4-FFF2-40B4-BE49-F238E27FC236}">
                  <a16:creationId xmlns:a16="http://schemas.microsoft.com/office/drawing/2014/main" id="{6AFE7154-7C9C-0431-9577-1AC66D6D2433}"/>
                </a:ext>
              </a:extLst>
            </p:cNvPr>
            <p:cNvSpPr/>
            <p:nvPr/>
          </p:nvSpPr>
          <p:spPr>
            <a:xfrm>
              <a:off x="6192828" y="774360"/>
              <a:ext cx="802375" cy="80237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Oval 21">
              <a:extLst>
                <a:ext uri="{FF2B5EF4-FFF2-40B4-BE49-F238E27FC236}">
                  <a16:creationId xmlns:a16="http://schemas.microsoft.com/office/drawing/2014/main" id="{4812C48F-DEB8-DF65-C29B-E77B64AFD4AA}"/>
                </a:ext>
              </a:extLst>
            </p:cNvPr>
            <p:cNvSpPr/>
            <p:nvPr/>
          </p:nvSpPr>
          <p:spPr>
            <a:xfrm>
              <a:off x="6313028" y="876671"/>
              <a:ext cx="585108" cy="5851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2</a:t>
              </a:r>
            </a:p>
          </p:txBody>
        </p:sp>
      </p:grpSp>
      <p:grpSp>
        <p:nvGrpSpPr>
          <p:cNvPr id="23" name="Group 22">
            <a:extLst>
              <a:ext uri="{FF2B5EF4-FFF2-40B4-BE49-F238E27FC236}">
                <a16:creationId xmlns:a16="http://schemas.microsoft.com/office/drawing/2014/main" id="{371B80CF-A7DF-6797-1E9D-A33B3924B1BD}"/>
              </a:ext>
            </a:extLst>
          </p:cNvPr>
          <p:cNvGrpSpPr/>
          <p:nvPr/>
        </p:nvGrpSpPr>
        <p:grpSpPr>
          <a:xfrm>
            <a:off x="6476644" y="4000366"/>
            <a:ext cx="802375" cy="802375"/>
            <a:chOff x="6192828" y="774360"/>
            <a:chExt cx="802375" cy="802375"/>
          </a:xfrm>
        </p:grpSpPr>
        <p:sp>
          <p:nvSpPr>
            <p:cNvPr id="24" name="Oval 23">
              <a:extLst>
                <a:ext uri="{FF2B5EF4-FFF2-40B4-BE49-F238E27FC236}">
                  <a16:creationId xmlns:a16="http://schemas.microsoft.com/office/drawing/2014/main" id="{B64FAB7D-9E15-6F91-8DE9-5B030175DD8A}"/>
                </a:ext>
              </a:extLst>
            </p:cNvPr>
            <p:cNvSpPr/>
            <p:nvPr/>
          </p:nvSpPr>
          <p:spPr>
            <a:xfrm>
              <a:off x="6192828" y="774360"/>
              <a:ext cx="802375" cy="80237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Oval 24">
              <a:extLst>
                <a:ext uri="{FF2B5EF4-FFF2-40B4-BE49-F238E27FC236}">
                  <a16:creationId xmlns:a16="http://schemas.microsoft.com/office/drawing/2014/main" id="{EEE1DF07-3E80-E366-DD95-07459B8A414D}"/>
                </a:ext>
              </a:extLst>
            </p:cNvPr>
            <p:cNvSpPr/>
            <p:nvPr/>
          </p:nvSpPr>
          <p:spPr>
            <a:xfrm>
              <a:off x="6313028" y="876671"/>
              <a:ext cx="585108" cy="5851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4</a:t>
              </a:r>
            </a:p>
          </p:txBody>
        </p:sp>
      </p:grpSp>
      <p:grpSp>
        <p:nvGrpSpPr>
          <p:cNvPr id="26" name="Group 25">
            <a:extLst>
              <a:ext uri="{FF2B5EF4-FFF2-40B4-BE49-F238E27FC236}">
                <a16:creationId xmlns:a16="http://schemas.microsoft.com/office/drawing/2014/main" id="{56CCE618-CA94-CB46-6C63-D3C912E53A30}"/>
              </a:ext>
            </a:extLst>
          </p:cNvPr>
          <p:cNvGrpSpPr/>
          <p:nvPr/>
        </p:nvGrpSpPr>
        <p:grpSpPr>
          <a:xfrm>
            <a:off x="6699361" y="2809644"/>
            <a:ext cx="802375" cy="802375"/>
            <a:chOff x="6192828" y="774360"/>
            <a:chExt cx="802375" cy="802375"/>
          </a:xfrm>
        </p:grpSpPr>
        <p:sp>
          <p:nvSpPr>
            <p:cNvPr id="27" name="Oval 26">
              <a:extLst>
                <a:ext uri="{FF2B5EF4-FFF2-40B4-BE49-F238E27FC236}">
                  <a16:creationId xmlns:a16="http://schemas.microsoft.com/office/drawing/2014/main" id="{999E9D20-BD23-59DA-7809-A3E849599881}"/>
                </a:ext>
              </a:extLst>
            </p:cNvPr>
            <p:cNvSpPr/>
            <p:nvPr/>
          </p:nvSpPr>
          <p:spPr>
            <a:xfrm>
              <a:off x="6192828" y="774360"/>
              <a:ext cx="802375" cy="8023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 name="Oval 27">
              <a:extLst>
                <a:ext uri="{FF2B5EF4-FFF2-40B4-BE49-F238E27FC236}">
                  <a16:creationId xmlns:a16="http://schemas.microsoft.com/office/drawing/2014/main" id="{41B74BA1-F5CF-67A4-138A-A2A1A822BABF}"/>
                </a:ext>
              </a:extLst>
            </p:cNvPr>
            <p:cNvSpPr/>
            <p:nvPr/>
          </p:nvSpPr>
          <p:spPr>
            <a:xfrm>
              <a:off x="6313028" y="876671"/>
              <a:ext cx="585108" cy="5851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3</a:t>
              </a:r>
            </a:p>
          </p:txBody>
        </p:sp>
      </p:grpSp>
      <p:cxnSp>
        <p:nvCxnSpPr>
          <p:cNvPr id="29" name="Straight Connector 28">
            <a:extLst>
              <a:ext uri="{FF2B5EF4-FFF2-40B4-BE49-F238E27FC236}">
                <a16:creationId xmlns:a16="http://schemas.microsoft.com/office/drawing/2014/main" id="{018D8808-EF0E-9E07-20B5-62899BB6F04D}"/>
              </a:ext>
            </a:extLst>
          </p:cNvPr>
          <p:cNvCxnSpPr/>
          <p:nvPr/>
        </p:nvCxnSpPr>
        <p:spPr>
          <a:xfrm>
            <a:off x="664028" y="3233281"/>
            <a:ext cx="47026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63B0B76-183B-2BBD-492F-2A83A37FAB17}"/>
              </a:ext>
            </a:extLst>
          </p:cNvPr>
          <p:cNvSpPr/>
          <p:nvPr/>
        </p:nvSpPr>
        <p:spPr>
          <a:xfrm>
            <a:off x="603411" y="3372522"/>
            <a:ext cx="4550232" cy="738664"/>
          </a:xfrm>
          <a:prstGeom prst="rect">
            <a:avLst/>
          </a:prstGeom>
        </p:spPr>
        <p:txBody>
          <a:bodyPr wrap="square">
            <a:spAutoFit/>
          </a:bodyPr>
          <a:lstStyle/>
          <a:p>
            <a:r>
              <a:rPr lang="en-MY" sz="1400" dirty="0">
                <a:ea typeface="Open Sans" panose="020B0606030504020204" pitchFamily="34" charset="0"/>
                <a:cs typeface="Open Sans" panose="020B0606030504020204" pitchFamily="34" charset="0"/>
              </a:rPr>
              <a:t>Lorem ipsum </a:t>
            </a:r>
            <a:r>
              <a:rPr lang="en-MY" sz="1400" dirty="0" err="1">
                <a:ea typeface="Open Sans" panose="020B0606030504020204" pitchFamily="34" charset="0"/>
                <a:cs typeface="Open Sans" panose="020B0606030504020204" pitchFamily="34" charset="0"/>
              </a:rPr>
              <a:t>dolor</a:t>
            </a:r>
            <a:r>
              <a:rPr lang="en-MY" sz="1400" dirty="0">
                <a:ea typeface="Open Sans" panose="020B0606030504020204" pitchFamily="34" charset="0"/>
                <a:cs typeface="Open Sans" panose="020B0606030504020204" pitchFamily="34" charset="0"/>
              </a:rPr>
              <a:t> sit </a:t>
            </a:r>
            <a:r>
              <a:rPr lang="en-MY" sz="1400" dirty="0" err="1">
                <a:ea typeface="Open Sans" panose="020B0606030504020204" pitchFamily="34" charset="0"/>
                <a:cs typeface="Open Sans" panose="020B0606030504020204" pitchFamily="34" charset="0"/>
              </a:rPr>
              <a:t>amet</a:t>
            </a:r>
            <a:r>
              <a:rPr lang="en-MY" sz="1400" dirty="0">
                <a:ea typeface="Open Sans" panose="020B0606030504020204" pitchFamily="34" charset="0"/>
                <a:cs typeface="Open Sans" panose="020B0606030504020204" pitchFamily="34" charset="0"/>
              </a:rPr>
              <a:t>, </a:t>
            </a:r>
            <a:r>
              <a:rPr lang="en-MY" sz="1400" dirty="0" err="1">
                <a:ea typeface="Open Sans" panose="020B0606030504020204" pitchFamily="34" charset="0"/>
                <a:cs typeface="Open Sans" panose="020B0606030504020204" pitchFamily="34" charset="0"/>
              </a:rPr>
              <a:t>consectetur</a:t>
            </a:r>
            <a:r>
              <a:rPr lang="en-MY" sz="1400" dirty="0">
                <a:ea typeface="Open Sans" panose="020B0606030504020204" pitchFamily="34" charset="0"/>
                <a:cs typeface="Open Sans" panose="020B0606030504020204" pitchFamily="34" charset="0"/>
              </a:rPr>
              <a:t> </a:t>
            </a:r>
            <a:r>
              <a:rPr lang="en-MY" sz="1400" dirty="0" err="1">
                <a:ea typeface="Open Sans" panose="020B0606030504020204" pitchFamily="34" charset="0"/>
                <a:cs typeface="Open Sans" panose="020B0606030504020204" pitchFamily="34" charset="0"/>
              </a:rPr>
              <a:t>adipiscing</a:t>
            </a:r>
            <a:r>
              <a:rPr lang="en-MY" sz="1400" dirty="0">
                <a:ea typeface="Open Sans" panose="020B0606030504020204" pitchFamily="34" charset="0"/>
                <a:cs typeface="Open Sans" panose="020B0606030504020204" pitchFamily="34" charset="0"/>
              </a:rPr>
              <a:t> </a:t>
            </a:r>
            <a:r>
              <a:rPr lang="en-MY" sz="1400" dirty="0" err="1">
                <a:ea typeface="Open Sans" panose="020B0606030504020204" pitchFamily="34" charset="0"/>
                <a:cs typeface="Open Sans" panose="020B0606030504020204" pitchFamily="34" charset="0"/>
              </a:rPr>
              <a:t>elit</a:t>
            </a:r>
            <a:r>
              <a:rPr lang="en-MY" sz="1400" dirty="0">
                <a:ea typeface="Open Sans" panose="020B0606030504020204" pitchFamily="34" charset="0"/>
                <a:cs typeface="Open Sans" panose="020B0606030504020204" pitchFamily="34" charset="0"/>
              </a:rPr>
              <a:t>. Nam </a:t>
            </a:r>
            <a:r>
              <a:rPr lang="en-MY" sz="1400" dirty="0" err="1">
                <a:ea typeface="Open Sans" panose="020B0606030504020204" pitchFamily="34" charset="0"/>
                <a:cs typeface="Open Sans" panose="020B0606030504020204" pitchFamily="34" charset="0"/>
              </a:rPr>
              <a:t>vulputate</a:t>
            </a:r>
            <a:r>
              <a:rPr lang="en-MY" sz="1400" dirty="0">
                <a:ea typeface="Open Sans" panose="020B0606030504020204" pitchFamily="34" charset="0"/>
                <a:cs typeface="Open Sans" panose="020B0606030504020204" pitchFamily="34" charset="0"/>
              </a:rPr>
              <a:t> </a:t>
            </a:r>
            <a:r>
              <a:rPr lang="en-MY" sz="1400" dirty="0" err="1">
                <a:ea typeface="Open Sans" panose="020B0606030504020204" pitchFamily="34" charset="0"/>
                <a:cs typeface="Open Sans" panose="020B0606030504020204" pitchFamily="34" charset="0"/>
              </a:rPr>
              <a:t>augue</a:t>
            </a:r>
            <a:r>
              <a:rPr lang="en-MY" sz="1400" dirty="0">
                <a:ea typeface="Open Sans" panose="020B0606030504020204" pitchFamily="34" charset="0"/>
                <a:cs typeface="Open Sans" panose="020B0606030504020204" pitchFamily="34" charset="0"/>
              </a:rPr>
              <a:t> </a:t>
            </a:r>
            <a:r>
              <a:rPr lang="en-MY" sz="1400" dirty="0" err="1">
                <a:ea typeface="Open Sans" panose="020B0606030504020204" pitchFamily="34" charset="0"/>
                <a:cs typeface="Open Sans" panose="020B0606030504020204" pitchFamily="34" charset="0"/>
              </a:rPr>
              <a:t>vel</a:t>
            </a:r>
            <a:r>
              <a:rPr lang="en-MY" sz="1400" dirty="0">
                <a:ea typeface="Open Sans" panose="020B0606030504020204" pitchFamily="34" charset="0"/>
                <a:cs typeface="Open Sans" panose="020B0606030504020204" pitchFamily="34" charset="0"/>
              </a:rPr>
              <a:t> ligula </a:t>
            </a:r>
            <a:r>
              <a:rPr lang="en-MY" sz="1400" dirty="0" err="1">
                <a:ea typeface="Open Sans" panose="020B0606030504020204" pitchFamily="34" charset="0"/>
                <a:cs typeface="Open Sans" panose="020B0606030504020204" pitchFamily="34" charset="0"/>
              </a:rPr>
              <a:t>malesuada</a:t>
            </a:r>
            <a:r>
              <a:rPr lang="en-MY" sz="1400" dirty="0">
                <a:ea typeface="Open Sans" panose="020B0606030504020204" pitchFamily="34" charset="0"/>
                <a:cs typeface="Open Sans" panose="020B0606030504020204" pitchFamily="34" charset="0"/>
              </a:rPr>
              <a:t>, vitae </a:t>
            </a:r>
            <a:r>
              <a:rPr lang="en-MY" sz="1400" dirty="0" err="1">
                <a:ea typeface="Open Sans" panose="020B0606030504020204" pitchFamily="34" charset="0"/>
                <a:cs typeface="Open Sans" panose="020B0606030504020204" pitchFamily="34" charset="0"/>
              </a:rPr>
              <a:t>varius</a:t>
            </a:r>
            <a:r>
              <a:rPr lang="en-MY" sz="1400" dirty="0">
                <a:ea typeface="Open Sans" panose="020B0606030504020204" pitchFamily="34" charset="0"/>
                <a:cs typeface="Open Sans" panose="020B0606030504020204" pitchFamily="34" charset="0"/>
              </a:rPr>
              <a:t> lacus </a:t>
            </a:r>
            <a:r>
              <a:rPr lang="en-MY" sz="1400" dirty="0" err="1">
                <a:ea typeface="Open Sans" panose="020B0606030504020204" pitchFamily="34" charset="0"/>
                <a:cs typeface="Open Sans" panose="020B0606030504020204" pitchFamily="34" charset="0"/>
              </a:rPr>
              <a:t>egestas</a:t>
            </a:r>
            <a:r>
              <a:rPr lang="en-MY" sz="1400" dirty="0">
                <a:ea typeface="Open Sans" panose="020B0606030504020204" pitchFamily="34" charset="0"/>
                <a:cs typeface="Open Sans" panose="020B0606030504020204" pitchFamily="34" charset="0"/>
              </a:rPr>
              <a:t>. </a:t>
            </a:r>
            <a:endParaRPr lang="en-US" sz="1400" dirty="0"/>
          </a:p>
        </p:txBody>
      </p:sp>
      <p:cxnSp>
        <p:nvCxnSpPr>
          <p:cNvPr id="31" name="Straight Connector 30">
            <a:extLst>
              <a:ext uri="{FF2B5EF4-FFF2-40B4-BE49-F238E27FC236}">
                <a16:creationId xmlns:a16="http://schemas.microsoft.com/office/drawing/2014/main" id="{ECF5794E-1599-1BC2-832F-9C6CDE415D1C}"/>
              </a:ext>
            </a:extLst>
          </p:cNvPr>
          <p:cNvCxnSpPr/>
          <p:nvPr/>
        </p:nvCxnSpPr>
        <p:spPr>
          <a:xfrm>
            <a:off x="6877830" y="716566"/>
            <a:ext cx="35064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27DA5D9-BF24-9188-EA7C-BA90CE02C6AC}"/>
              </a:ext>
            </a:extLst>
          </p:cNvPr>
          <p:cNvCxnSpPr/>
          <p:nvPr/>
        </p:nvCxnSpPr>
        <p:spPr>
          <a:xfrm>
            <a:off x="7404669" y="1926394"/>
            <a:ext cx="35064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516550D-AC9C-A5FD-AD22-2B84B39E56CA}"/>
              </a:ext>
            </a:extLst>
          </p:cNvPr>
          <p:cNvCxnSpPr/>
          <p:nvPr/>
        </p:nvCxnSpPr>
        <p:spPr>
          <a:xfrm>
            <a:off x="7404669" y="4383275"/>
            <a:ext cx="35064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3CAFD6-DA2F-C391-4845-0B94656788BA}"/>
              </a:ext>
            </a:extLst>
          </p:cNvPr>
          <p:cNvCxnSpPr/>
          <p:nvPr/>
        </p:nvCxnSpPr>
        <p:spPr>
          <a:xfrm>
            <a:off x="6819561" y="5675910"/>
            <a:ext cx="35064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695B124-F517-FCC0-190B-480DB800DCE8}"/>
              </a:ext>
            </a:extLst>
          </p:cNvPr>
          <p:cNvSpPr txBox="1"/>
          <p:nvPr/>
        </p:nvSpPr>
        <p:spPr>
          <a:xfrm>
            <a:off x="6819561" y="356452"/>
            <a:ext cx="3183975" cy="1000274"/>
          </a:xfrm>
          <a:prstGeom prst="rect">
            <a:avLst/>
          </a:prstGeom>
          <a:noFill/>
        </p:spPr>
        <p:txBody>
          <a:bodyPr wrap="square" rtlCol="0">
            <a:spAutoFit/>
          </a:bodyPr>
          <a:lstStyle/>
          <a:p>
            <a:pPr defTabSz="609585"/>
            <a:r>
              <a:rPr lang="en-US" sz="1400" b="1" dirty="0">
                <a:latin typeface="+mj-lt"/>
              </a:rPr>
              <a:t>TITLE TEXT</a:t>
            </a:r>
            <a:endParaRPr lang="en-US" sz="2400" b="1" dirty="0">
              <a:latin typeface="Raleway" panose="020B0003030101060003" pitchFamily="34" charset="0"/>
            </a:endParaRPr>
          </a:p>
          <a:p>
            <a:pPr defTabSz="609585"/>
            <a:endParaRPr lang="en-US" sz="1200" b="1" dirty="0">
              <a:latin typeface="Raleway" panose="020B0003030101060003" pitchFamily="34" charset="0"/>
            </a:endParaRPr>
          </a:p>
          <a:p>
            <a:pPr defTabSz="609585"/>
            <a:r>
              <a:rPr lang="en-MY" sz="1200" dirty="0">
                <a:ea typeface="Open Sans" panose="020B0606030504020204" pitchFamily="34" charset="0"/>
                <a:cs typeface="Open Sans" panose="020B0606030504020204" pitchFamily="34" charset="0"/>
              </a:rPr>
              <a:t>Lorem ipsum </a:t>
            </a:r>
            <a:r>
              <a:rPr lang="en-MY" sz="1200" dirty="0" err="1">
                <a:ea typeface="Open Sans" panose="020B0606030504020204" pitchFamily="34" charset="0"/>
                <a:cs typeface="Open Sans" panose="020B0606030504020204" pitchFamily="34" charset="0"/>
              </a:rPr>
              <a:t>dolor</a:t>
            </a:r>
            <a:r>
              <a:rPr lang="en-MY" sz="1200" dirty="0">
                <a:ea typeface="Open Sans" panose="020B0606030504020204" pitchFamily="34" charset="0"/>
                <a:cs typeface="Open Sans" panose="020B0606030504020204" pitchFamily="34" charset="0"/>
              </a:rPr>
              <a:t> sit </a:t>
            </a:r>
            <a:r>
              <a:rPr lang="en-MY" sz="1200" dirty="0" err="1">
                <a:ea typeface="Open Sans" panose="020B0606030504020204" pitchFamily="34" charset="0"/>
                <a:cs typeface="Open Sans" panose="020B0606030504020204" pitchFamily="34" charset="0"/>
              </a:rPr>
              <a:t>amet</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consectetur</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adipiscing</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elit</a:t>
            </a:r>
            <a:r>
              <a:rPr lang="en-MY" sz="1200" dirty="0">
                <a:ea typeface="Open Sans" panose="020B0606030504020204" pitchFamily="34" charset="0"/>
                <a:cs typeface="Open Sans" panose="020B0606030504020204" pitchFamily="34" charset="0"/>
              </a:rPr>
              <a:t>. Nam </a:t>
            </a:r>
            <a:r>
              <a:rPr lang="en-MY" sz="1200" dirty="0" err="1">
                <a:ea typeface="Open Sans" panose="020B0606030504020204" pitchFamily="34" charset="0"/>
                <a:cs typeface="Open Sans" panose="020B0606030504020204" pitchFamily="34" charset="0"/>
              </a:rPr>
              <a:t>vulputate</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augue</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vel</a:t>
            </a:r>
            <a:r>
              <a:rPr lang="en-MY" sz="1200" dirty="0">
                <a:ea typeface="Open Sans" panose="020B0606030504020204" pitchFamily="34" charset="0"/>
                <a:cs typeface="Open Sans" panose="020B0606030504020204" pitchFamily="34" charset="0"/>
              </a:rPr>
              <a:t> ligula.</a:t>
            </a:r>
            <a:endParaRPr lang="en-US" sz="1200" b="1" dirty="0">
              <a:latin typeface="Raleway" panose="020B0003030101060003" pitchFamily="34" charset="0"/>
            </a:endParaRPr>
          </a:p>
          <a:p>
            <a:pPr defTabSz="609585"/>
            <a:endParaRPr lang="en-US" sz="900" b="1" dirty="0">
              <a:latin typeface="+mj-lt"/>
            </a:endParaRPr>
          </a:p>
        </p:txBody>
      </p:sp>
      <p:sp>
        <p:nvSpPr>
          <p:cNvPr id="36" name="TextBox 35">
            <a:extLst>
              <a:ext uri="{FF2B5EF4-FFF2-40B4-BE49-F238E27FC236}">
                <a16:creationId xmlns:a16="http://schemas.microsoft.com/office/drawing/2014/main" id="{EEF2CDBF-7D21-C7C1-E9F5-BF5A1CA8A87F}"/>
              </a:ext>
            </a:extLst>
          </p:cNvPr>
          <p:cNvSpPr txBox="1"/>
          <p:nvPr/>
        </p:nvSpPr>
        <p:spPr>
          <a:xfrm>
            <a:off x="6719328" y="5383356"/>
            <a:ext cx="3706925" cy="1000274"/>
          </a:xfrm>
          <a:prstGeom prst="rect">
            <a:avLst/>
          </a:prstGeom>
          <a:noFill/>
        </p:spPr>
        <p:txBody>
          <a:bodyPr wrap="square" rtlCol="0">
            <a:spAutoFit/>
          </a:bodyPr>
          <a:lstStyle/>
          <a:p>
            <a:pPr defTabSz="609585"/>
            <a:r>
              <a:rPr lang="en-US" sz="1400" b="1" dirty="0">
                <a:latin typeface="+mj-lt"/>
              </a:rPr>
              <a:t>TITLE TEXT</a:t>
            </a:r>
            <a:endParaRPr lang="en-US" sz="2400" b="1" dirty="0">
              <a:latin typeface="Raleway" panose="020B0003030101060003" pitchFamily="34" charset="0"/>
            </a:endParaRPr>
          </a:p>
          <a:p>
            <a:pPr defTabSz="609585"/>
            <a:endParaRPr lang="en-US" sz="1200" b="1" dirty="0">
              <a:latin typeface="Raleway" panose="020B0003030101060003" pitchFamily="34" charset="0"/>
            </a:endParaRPr>
          </a:p>
          <a:p>
            <a:pPr defTabSz="609585"/>
            <a:r>
              <a:rPr lang="en-MY" sz="1200" dirty="0">
                <a:ea typeface="Open Sans" panose="020B0606030504020204" pitchFamily="34" charset="0"/>
                <a:cs typeface="Open Sans" panose="020B0606030504020204" pitchFamily="34" charset="0"/>
              </a:rPr>
              <a:t>Lorem ipsum </a:t>
            </a:r>
            <a:r>
              <a:rPr lang="en-MY" sz="1200" dirty="0" err="1">
                <a:ea typeface="Open Sans" panose="020B0606030504020204" pitchFamily="34" charset="0"/>
                <a:cs typeface="Open Sans" panose="020B0606030504020204" pitchFamily="34" charset="0"/>
              </a:rPr>
              <a:t>dolor</a:t>
            </a:r>
            <a:r>
              <a:rPr lang="en-MY" sz="1200" dirty="0">
                <a:ea typeface="Open Sans" panose="020B0606030504020204" pitchFamily="34" charset="0"/>
                <a:cs typeface="Open Sans" panose="020B0606030504020204" pitchFamily="34" charset="0"/>
              </a:rPr>
              <a:t> sit </a:t>
            </a:r>
            <a:r>
              <a:rPr lang="en-MY" sz="1200" dirty="0" err="1">
                <a:ea typeface="Open Sans" panose="020B0606030504020204" pitchFamily="34" charset="0"/>
                <a:cs typeface="Open Sans" panose="020B0606030504020204" pitchFamily="34" charset="0"/>
              </a:rPr>
              <a:t>amet</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consectetur</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adipiscing</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elit</a:t>
            </a:r>
            <a:r>
              <a:rPr lang="en-MY" sz="1200" dirty="0">
                <a:ea typeface="Open Sans" panose="020B0606030504020204" pitchFamily="34" charset="0"/>
                <a:cs typeface="Open Sans" panose="020B0606030504020204" pitchFamily="34" charset="0"/>
              </a:rPr>
              <a:t>. Nam </a:t>
            </a:r>
            <a:r>
              <a:rPr lang="en-MY" sz="1200" dirty="0" err="1">
                <a:ea typeface="Open Sans" panose="020B0606030504020204" pitchFamily="34" charset="0"/>
                <a:cs typeface="Open Sans" panose="020B0606030504020204" pitchFamily="34" charset="0"/>
              </a:rPr>
              <a:t>vulputate</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augue</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vel</a:t>
            </a:r>
            <a:r>
              <a:rPr lang="en-MY" sz="1200" dirty="0">
                <a:ea typeface="Open Sans" panose="020B0606030504020204" pitchFamily="34" charset="0"/>
                <a:cs typeface="Open Sans" panose="020B0606030504020204" pitchFamily="34" charset="0"/>
              </a:rPr>
              <a:t> ligula.</a:t>
            </a:r>
            <a:endParaRPr lang="en-US" sz="1200" b="1" dirty="0">
              <a:latin typeface="Raleway" panose="020B0003030101060003" pitchFamily="34" charset="0"/>
            </a:endParaRPr>
          </a:p>
          <a:p>
            <a:pPr defTabSz="609585"/>
            <a:endParaRPr lang="en-US" sz="900" b="1" dirty="0">
              <a:latin typeface="+mj-lt"/>
            </a:endParaRPr>
          </a:p>
        </p:txBody>
      </p:sp>
      <p:grpSp>
        <p:nvGrpSpPr>
          <p:cNvPr id="37" name="Group 36">
            <a:extLst>
              <a:ext uri="{FF2B5EF4-FFF2-40B4-BE49-F238E27FC236}">
                <a16:creationId xmlns:a16="http://schemas.microsoft.com/office/drawing/2014/main" id="{C9867D5D-1061-6B1E-5C76-B21089851332}"/>
              </a:ext>
            </a:extLst>
          </p:cNvPr>
          <p:cNvGrpSpPr/>
          <p:nvPr/>
        </p:nvGrpSpPr>
        <p:grpSpPr>
          <a:xfrm>
            <a:off x="568714" y="4478670"/>
            <a:ext cx="802375" cy="802375"/>
            <a:chOff x="568714" y="4478670"/>
            <a:chExt cx="802375" cy="802375"/>
          </a:xfrm>
        </p:grpSpPr>
        <p:sp>
          <p:nvSpPr>
            <p:cNvPr id="38" name="Oval 37">
              <a:extLst>
                <a:ext uri="{FF2B5EF4-FFF2-40B4-BE49-F238E27FC236}">
                  <a16:creationId xmlns:a16="http://schemas.microsoft.com/office/drawing/2014/main" id="{9706077A-909D-59EB-CC36-3A92B2CA9E4F}"/>
                </a:ext>
              </a:extLst>
            </p:cNvPr>
            <p:cNvSpPr/>
            <p:nvPr/>
          </p:nvSpPr>
          <p:spPr>
            <a:xfrm>
              <a:off x="568714" y="4478670"/>
              <a:ext cx="802375" cy="80237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Oval 38">
              <a:extLst>
                <a:ext uri="{FF2B5EF4-FFF2-40B4-BE49-F238E27FC236}">
                  <a16:creationId xmlns:a16="http://schemas.microsoft.com/office/drawing/2014/main" id="{16147F28-0533-E0C3-167B-657457401616}"/>
                </a:ext>
              </a:extLst>
            </p:cNvPr>
            <p:cNvSpPr/>
            <p:nvPr/>
          </p:nvSpPr>
          <p:spPr>
            <a:xfrm>
              <a:off x="688914" y="4580981"/>
              <a:ext cx="585108" cy="585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0" name="Group 39">
            <a:extLst>
              <a:ext uri="{FF2B5EF4-FFF2-40B4-BE49-F238E27FC236}">
                <a16:creationId xmlns:a16="http://schemas.microsoft.com/office/drawing/2014/main" id="{9BD2214D-6EC8-BBCE-0E7C-B6A6BF6131C4}"/>
              </a:ext>
            </a:extLst>
          </p:cNvPr>
          <p:cNvGrpSpPr/>
          <p:nvPr/>
        </p:nvGrpSpPr>
        <p:grpSpPr>
          <a:xfrm>
            <a:off x="4451655" y="4482834"/>
            <a:ext cx="802375" cy="802375"/>
            <a:chOff x="4451655" y="4482834"/>
            <a:chExt cx="802375" cy="802375"/>
          </a:xfrm>
        </p:grpSpPr>
        <p:sp>
          <p:nvSpPr>
            <p:cNvPr id="41" name="Oval 40">
              <a:extLst>
                <a:ext uri="{FF2B5EF4-FFF2-40B4-BE49-F238E27FC236}">
                  <a16:creationId xmlns:a16="http://schemas.microsoft.com/office/drawing/2014/main" id="{00150019-ADB4-46C0-77D6-BA856A76AEFE}"/>
                </a:ext>
              </a:extLst>
            </p:cNvPr>
            <p:cNvSpPr/>
            <p:nvPr/>
          </p:nvSpPr>
          <p:spPr>
            <a:xfrm>
              <a:off x="4451655" y="4482834"/>
              <a:ext cx="802375" cy="80237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2" name="Oval 41">
              <a:extLst>
                <a:ext uri="{FF2B5EF4-FFF2-40B4-BE49-F238E27FC236}">
                  <a16:creationId xmlns:a16="http://schemas.microsoft.com/office/drawing/2014/main" id="{730292FF-9A65-DD1B-2735-E88C00EB0331}"/>
                </a:ext>
              </a:extLst>
            </p:cNvPr>
            <p:cNvSpPr/>
            <p:nvPr/>
          </p:nvSpPr>
          <p:spPr>
            <a:xfrm>
              <a:off x="4571855" y="4585145"/>
              <a:ext cx="585108" cy="5851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grpSp>
        <p:nvGrpSpPr>
          <p:cNvPr id="43" name="Group 42">
            <a:extLst>
              <a:ext uri="{FF2B5EF4-FFF2-40B4-BE49-F238E27FC236}">
                <a16:creationId xmlns:a16="http://schemas.microsoft.com/office/drawing/2014/main" id="{1D078E83-F6F8-E5DA-FBFA-1AB97CF4D53F}"/>
              </a:ext>
            </a:extLst>
          </p:cNvPr>
          <p:cNvGrpSpPr/>
          <p:nvPr/>
        </p:nvGrpSpPr>
        <p:grpSpPr>
          <a:xfrm>
            <a:off x="1557386" y="4478670"/>
            <a:ext cx="802375" cy="802375"/>
            <a:chOff x="1557386" y="4478670"/>
            <a:chExt cx="802375" cy="802375"/>
          </a:xfrm>
        </p:grpSpPr>
        <p:sp>
          <p:nvSpPr>
            <p:cNvPr id="44" name="Oval 43">
              <a:extLst>
                <a:ext uri="{FF2B5EF4-FFF2-40B4-BE49-F238E27FC236}">
                  <a16:creationId xmlns:a16="http://schemas.microsoft.com/office/drawing/2014/main" id="{ECDABFBD-17CD-C31F-D351-699A46B9CEFB}"/>
                </a:ext>
              </a:extLst>
            </p:cNvPr>
            <p:cNvSpPr/>
            <p:nvPr/>
          </p:nvSpPr>
          <p:spPr>
            <a:xfrm>
              <a:off x="1557386" y="4478670"/>
              <a:ext cx="802375" cy="80237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5" name="Oval 44">
              <a:extLst>
                <a:ext uri="{FF2B5EF4-FFF2-40B4-BE49-F238E27FC236}">
                  <a16:creationId xmlns:a16="http://schemas.microsoft.com/office/drawing/2014/main" id="{82D292C0-4E6C-4DE4-289A-96480F658CB7}"/>
                </a:ext>
              </a:extLst>
            </p:cNvPr>
            <p:cNvSpPr/>
            <p:nvPr/>
          </p:nvSpPr>
          <p:spPr>
            <a:xfrm>
              <a:off x="1677586" y="4580981"/>
              <a:ext cx="585108" cy="5851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6" name="Group 45">
            <a:extLst>
              <a:ext uri="{FF2B5EF4-FFF2-40B4-BE49-F238E27FC236}">
                <a16:creationId xmlns:a16="http://schemas.microsoft.com/office/drawing/2014/main" id="{B896529C-D78D-8C11-1B8A-7803DBCF1149}"/>
              </a:ext>
            </a:extLst>
          </p:cNvPr>
          <p:cNvGrpSpPr/>
          <p:nvPr/>
        </p:nvGrpSpPr>
        <p:grpSpPr>
          <a:xfrm>
            <a:off x="3529080" y="4472347"/>
            <a:ext cx="802375" cy="802375"/>
            <a:chOff x="3529080" y="4472347"/>
            <a:chExt cx="802375" cy="802375"/>
          </a:xfrm>
        </p:grpSpPr>
        <p:sp>
          <p:nvSpPr>
            <p:cNvPr id="47" name="Oval 46">
              <a:extLst>
                <a:ext uri="{FF2B5EF4-FFF2-40B4-BE49-F238E27FC236}">
                  <a16:creationId xmlns:a16="http://schemas.microsoft.com/office/drawing/2014/main" id="{896B728B-BFEA-FAE4-12D4-14AB72F6F97A}"/>
                </a:ext>
              </a:extLst>
            </p:cNvPr>
            <p:cNvSpPr/>
            <p:nvPr/>
          </p:nvSpPr>
          <p:spPr>
            <a:xfrm>
              <a:off x="3529080" y="4472347"/>
              <a:ext cx="802375" cy="80237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8" name="Oval 47">
              <a:extLst>
                <a:ext uri="{FF2B5EF4-FFF2-40B4-BE49-F238E27FC236}">
                  <a16:creationId xmlns:a16="http://schemas.microsoft.com/office/drawing/2014/main" id="{9AE49FF0-E9A1-2E7D-4FDD-0467B1B75D57}"/>
                </a:ext>
              </a:extLst>
            </p:cNvPr>
            <p:cNvSpPr/>
            <p:nvPr/>
          </p:nvSpPr>
          <p:spPr>
            <a:xfrm>
              <a:off x="3649280" y="4574658"/>
              <a:ext cx="585108" cy="5851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9" name="Group 48">
            <a:extLst>
              <a:ext uri="{FF2B5EF4-FFF2-40B4-BE49-F238E27FC236}">
                <a16:creationId xmlns:a16="http://schemas.microsoft.com/office/drawing/2014/main" id="{089AD69C-E37A-8C8A-1042-8637431FFC3E}"/>
              </a:ext>
            </a:extLst>
          </p:cNvPr>
          <p:cNvGrpSpPr/>
          <p:nvPr/>
        </p:nvGrpSpPr>
        <p:grpSpPr>
          <a:xfrm>
            <a:off x="2546058" y="4478670"/>
            <a:ext cx="802375" cy="802375"/>
            <a:chOff x="2546058" y="4478670"/>
            <a:chExt cx="802375" cy="802375"/>
          </a:xfrm>
        </p:grpSpPr>
        <p:sp>
          <p:nvSpPr>
            <p:cNvPr id="50" name="Oval 49">
              <a:extLst>
                <a:ext uri="{FF2B5EF4-FFF2-40B4-BE49-F238E27FC236}">
                  <a16:creationId xmlns:a16="http://schemas.microsoft.com/office/drawing/2014/main" id="{9F6B14FD-A108-E016-C8C2-C2FE03AFDA90}"/>
                </a:ext>
              </a:extLst>
            </p:cNvPr>
            <p:cNvSpPr/>
            <p:nvPr/>
          </p:nvSpPr>
          <p:spPr>
            <a:xfrm>
              <a:off x="2546058" y="4478670"/>
              <a:ext cx="802375" cy="8023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1" name="Oval 50">
              <a:extLst>
                <a:ext uri="{FF2B5EF4-FFF2-40B4-BE49-F238E27FC236}">
                  <a16:creationId xmlns:a16="http://schemas.microsoft.com/office/drawing/2014/main" id="{D60277F3-F7EE-FFA3-8512-9A88CBA00816}"/>
                </a:ext>
              </a:extLst>
            </p:cNvPr>
            <p:cNvSpPr/>
            <p:nvPr/>
          </p:nvSpPr>
          <p:spPr>
            <a:xfrm>
              <a:off x="2666258" y="4580981"/>
              <a:ext cx="585108" cy="5851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pic>
        <p:nvPicPr>
          <p:cNvPr id="54" name="Graphic 53" descr="Calligraphy Pen with solid fill">
            <a:extLst>
              <a:ext uri="{FF2B5EF4-FFF2-40B4-BE49-F238E27FC236}">
                <a16:creationId xmlns:a16="http://schemas.microsoft.com/office/drawing/2014/main" id="{28F6E190-630D-C75F-5025-D088536A590A}"/>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613" y="4736548"/>
            <a:ext cx="270676" cy="270676"/>
          </a:xfrm>
          <a:prstGeom prst="rect">
            <a:avLst/>
          </a:prstGeom>
        </p:spPr>
      </p:pic>
      <p:pic>
        <p:nvPicPr>
          <p:cNvPr id="55" name="Graphic 54" descr="Calligraphy Pen with solid fill">
            <a:extLst>
              <a:ext uri="{FF2B5EF4-FFF2-40B4-BE49-F238E27FC236}">
                <a16:creationId xmlns:a16="http://schemas.microsoft.com/office/drawing/2014/main" id="{A62310D6-F18B-3D9E-9863-64754025D7A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1500" y="4736548"/>
            <a:ext cx="270676" cy="270676"/>
          </a:xfrm>
          <a:prstGeom prst="rect">
            <a:avLst/>
          </a:prstGeom>
        </p:spPr>
      </p:pic>
      <p:pic>
        <p:nvPicPr>
          <p:cNvPr id="56" name="Graphic 55" descr="Calligraphy Pen with solid fill">
            <a:extLst>
              <a:ext uri="{FF2B5EF4-FFF2-40B4-BE49-F238E27FC236}">
                <a16:creationId xmlns:a16="http://schemas.microsoft.com/office/drawing/2014/main" id="{4FB197C4-AC47-9865-BB3F-3E2FF6EFBE66}"/>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2297" y="4736548"/>
            <a:ext cx="270676" cy="270676"/>
          </a:xfrm>
          <a:prstGeom prst="rect">
            <a:avLst/>
          </a:prstGeom>
        </p:spPr>
      </p:pic>
      <p:pic>
        <p:nvPicPr>
          <p:cNvPr id="57" name="Graphic 56" descr="Calligraphy Pen with solid fill">
            <a:extLst>
              <a:ext uri="{FF2B5EF4-FFF2-40B4-BE49-F238E27FC236}">
                <a16:creationId xmlns:a16="http://schemas.microsoft.com/office/drawing/2014/main" id="{FF3EBFB0-E1F1-68EC-A534-7B519A0B69E7}"/>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4184" y="4736548"/>
            <a:ext cx="270676" cy="270676"/>
          </a:xfrm>
          <a:prstGeom prst="rect">
            <a:avLst/>
          </a:prstGeom>
        </p:spPr>
      </p:pic>
      <p:pic>
        <p:nvPicPr>
          <p:cNvPr id="58" name="Graphic 57" descr="Calligraphy Pen with solid fill">
            <a:extLst>
              <a:ext uri="{FF2B5EF4-FFF2-40B4-BE49-F238E27FC236}">
                <a16:creationId xmlns:a16="http://schemas.microsoft.com/office/drawing/2014/main" id="{D493F4DE-9347-6DF8-970E-A1FCE37826CD}"/>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7848" y="4736548"/>
            <a:ext cx="270676" cy="270676"/>
          </a:xfrm>
          <a:prstGeom prst="rect">
            <a:avLst/>
          </a:prstGeom>
        </p:spPr>
      </p:pic>
      <p:sp>
        <p:nvSpPr>
          <p:cNvPr id="59" name="TextBox 58">
            <a:extLst>
              <a:ext uri="{FF2B5EF4-FFF2-40B4-BE49-F238E27FC236}">
                <a16:creationId xmlns:a16="http://schemas.microsoft.com/office/drawing/2014/main" id="{DFA29E6D-7A74-6998-3436-9940D8F1F735}"/>
              </a:ext>
            </a:extLst>
          </p:cNvPr>
          <p:cNvSpPr txBox="1"/>
          <p:nvPr/>
        </p:nvSpPr>
        <p:spPr>
          <a:xfrm>
            <a:off x="7362176" y="1567302"/>
            <a:ext cx="3706925" cy="1000274"/>
          </a:xfrm>
          <a:prstGeom prst="rect">
            <a:avLst/>
          </a:prstGeom>
          <a:noFill/>
        </p:spPr>
        <p:txBody>
          <a:bodyPr wrap="square" rtlCol="0">
            <a:spAutoFit/>
          </a:bodyPr>
          <a:lstStyle/>
          <a:p>
            <a:pPr defTabSz="609585"/>
            <a:r>
              <a:rPr lang="en-US" sz="1400" b="1" dirty="0">
                <a:latin typeface="+mj-lt"/>
              </a:rPr>
              <a:t>TITLE TEXT</a:t>
            </a:r>
            <a:endParaRPr lang="en-US" sz="2400" b="1" dirty="0">
              <a:latin typeface="Raleway" panose="020B0003030101060003" pitchFamily="34" charset="0"/>
            </a:endParaRPr>
          </a:p>
          <a:p>
            <a:pPr defTabSz="609585"/>
            <a:endParaRPr lang="en-US" sz="1200" b="1" dirty="0">
              <a:latin typeface="Raleway" panose="020B0003030101060003" pitchFamily="34" charset="0"/>
            </a:endParaRPr>
          </a:p>
          <a:p>
            <a:pPr defTabSz="609585"/>
            <a:r>
              <a:rPr lang="en-MY" sz="1200" dirty="0">
                <a:ea typeface="Open Sans" panose="020B0606030504020204" pitchFamily="34" charset="0"/>
                <a:cs typeface="Open Sans" panose="020B0606030504020204" pitchFamily="34" charset="0"/>
              </a:rPr>
              <a:t>Lorem ipsum </a:t>
            </a:r>
            <a:r>
              <a:rPr lang="en-MY" sz="1200" dirty="0" err="1">
                <a:ea typeface="Open Sans" panose="020B0606030504020204" pitchFamily="34" charset="0"/>
                <a:cs typeface="Open Sans" panose="020B0606030504020204" pitchFamily="34" charset="0"/>
              </a:rPr>
              <a:t>dolor</a:t>
            </a:r>
            <a:r>
              <a:rPr lang="en-MY" sz="1200" dirty="0">
                <a:ea typeface="Open Sans" panose="020B0606030504020204" pitchFamily="34" charset="0"/>
                <a:cs typeface="Open Sans" panose="020B0606030504020204" pitchFamily="34" charset="0"/>
              </a:rPr>
              <a:t> sit </a:t>
            </a:r>
            <a:r>
              <a:rPr lang="en-MY" sz="1200" dirty="0" err="1">
                <a:ea typeface="Open Sans" panose="020B0606030504020204" pitchFamily="34" charset="0"/>
                <a:cs typeface="Open Sans" panose="020B0606030504020204" pitchFamily="34" charset="0"/>
              </a:rPr>
              <a:t>amet</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consectetur</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adipiscing</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elit</a:t>
            </a:r>
            <a:r>
              <a:rPr lang="en-MY" sz="1200" dirty="0">
                <a:ea typeface="Open Sans" panose="020B0606030504020204" pitchFamily="34" charset="0"/>
                <a:cs typeface="Open Sans" panose="020B0606030504020204" pitchFamily="34" charset="0"/>
              </a:rPr>
              <a:t>. Nam </a:t>
            </a:r>
            <a:r>
              <a:rPr lang="en-MY" sz="1200" dirty="0" err="1">
                <a:ea typeface="Open Sans" panose="020B0606030504020204" pitchFamily="34" charset="0"/>
                <a:cs typeface="Open Sans" panose="020B0606030504020204" pitchFamily="34" charset="0"/>
              </a:rPr>
              <a:t>vulputate</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augue</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vel</a:t>
            </a:r>
            <a:r>
              <a:rPr lang="en-MY" sz="1200" dirty="0">
                <a:ea typeface="Open Sans" panose="020B0606030504020204" pitchFamily="34" charset="0"/>
                <a:cs typeface="Open Sans" panose="020B0606030504020204" pitchFamily="34" charset="0"/>
              </a:rPr>
              <a:t> ligula.</a:t>
            </a:r>
            <a:endParaRPr lang="en-US" sz="1200" b="1" dirty="0">
              <a:latin typeface="Raleway" panose="020B0003030101060003" pitchFamily="34" charset="0"/>
            </a:endParaRPr>
          </a:p>
          <a:p>
            <a:pPr defTabSz="609585"/>
            <a:endParaRPr lang="en-US" sz="900" b="1" dirty="0">
              <a:latin typeface="+mj-lt"/>
            </a:endParaRPr>
          </a:p>
        </p:txBody>
      </p:sp>
      <p:cxnSp>
        <p:nvCxnSpPr>
          <p:cNvPr id="60" name="Straight Connector 59">
            <a:extLst>
              <a:ext uri="{FF2B5EF4-FFF2-40B4-BE49-F238E27FC236}">
                <a16:creationId xmlns:a16="http://schemas.microsoft.com/office/drawing/2014/main" id="{F672A3C7-B40D-B851-2B02-DEA01AB75169}"/>
              </a:ext>
            </a:extLst>
          </p:cNvPr>
          <p:cNvCxnSpPr/>
          <p:nvPr/>
        </p:nvCxnSpPr>
        <p:spPr>
          <a:xfrm>
            <a:off x="7680629" y="3173112"/>
            <a:ext cx="35064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B5CCFB2A-3807-7087-DDD6-95767F821F0A}"/>
              </a:ext>
            </a:extLst>
          </p:cNvPr>
          <p:cNvSpPr txBox="1"/>
          <p:nvPr/>
        </p:nvSpPr>
        <p:spPr>
          <a:xfrm>
            <a:off x="7638136" y="2814020"/>
            <a:ext cx="3706925" cy="1000274"/>
          </a:xfrm>
          <a:prstGeom prst="rect">
            <a:avLst/>
          </a:prstGeom>
          <a:noFill/>
        </p:spPr>
        <p:txBody>
          <a:bodyPr wrap="square" rtlCol="0">
            <a:spAutoFit/>
          </a:bodyPr>
          <a:lstStyle/>
          <a:p>
            <a:pPr defTabSz="609585"/>
            <a:r>
              <a:rPr lang="en-US" sz="1400" b="1" dirty="0">
                <a:latin typeface="+mj-lt"/>
              </a:rPr>
              <a:t>TITLE TEXT</a:t>
            </a:r>
            <a:endParaRPr lang="en-US" sz="2400" b="1" dirty="0">
              <a:latin typeface="Raleway" panose="020B0003030101060003" pitchFamily="34" charset="0"/>
            </a:endParaRPr>
          </a:p>
          <a:p>
            <a:pPr defTabSz="609585"/>
            <a:endParaRPr lang="en-US" sz="1200" b="1" dirty="0">
              <a:latin typeface="Raleway" panose="020B0003030101060003" pitchFamily="34" charset="0"/>
            </a:endParaRPr>
          </a:p>
          <a:p>
            <a:pPr defTabSz="609585"/>
            <a:r>
              <a:rPr lang="en-MY" sz="1200" dirty="0">
                <a:ea typeface="Open Sans" panose="020B0606030504020204" pitchFamily="34" charset="0"/>
                <a:cs typeface="Open Sans" panose="020B0606030504020204" pitchFamily="34" charset="0"/>
              </a:rPr>
              <a:t>Lorem ipsum </a:t>
            </a:r>
            <a:r>
              <a:rPr lang="en-MY" sz="1200" dirty="0" err="1">
                <a:ea typeface="Open Sans" panose="020B0606030504020204" pitchFamily="34" charset="0"/>
                <a:cs typeface="Open Sans" panose="020B0606030504020204" pitchFamily="34" charset="0"/>
              </a:rPr>
              <a:t>dolor</a:t>
            </a:r>
            <a:r>
              <a:rPr lang="en-MY" sz="1200" dirty="0">
                <a:ea typeface="Open Sans" panose="020B0606030504020204" pitchFamily="34" charset="0"/>
                <a:cs typeface="Open Sans" panose="020B0606030504020204" pitchFamily="34" charset="0"/>
              </a:rPr>
              <a:t> sit </a:t>
            </a:r>
            <a:r>
              <a:rPr lang="en-MY" sz="1200" dirty="0" err="1">
                <a:ea typeface="Open Sans" panose="020B0606030504020204" pitchFamily="34" charset="0"/>
                <a:cs typeface="Open Sans" panose="020B0606030504020204" pitchFamily="34" charset="0"/>
              </a:rPr>
              <a:t>amet</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consectetur</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adipiscing</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elit</a:t>
            </a:r>
            <a:r>
              <a:rPr lang="en-MY" sz="1200" dirty="0">
                <a:ea typeface="Open Sans" panose="020B0606030504020204" pitchFamily="34" charset="0"/>
                <a:cs typeface="Open Sans" panose="020B0606030504020204" pitchFamily="34" charset="0"/>
              </a:rPr>
              <a:t>. Nam </a:t>
            </a:r>
            <a:r>
              <a:rPr lang="en-MY" sz="1200" dirty="0" err="1">
                <a:ea typeface="Open Sans" panose="020B0606030504020204" pitchFamily="34" charset="0"/>
                <a:cs typeface="Open Sans" panose="020B0606030504020204" pitchFamily="34" charset="0"/>
              </a:rPr>
              <a:t>vulputate</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augue</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vel</a:t>
            </a:r>
            <a:r>
              <a:rPr lang="en-MY" sz="1200" dirty="0">
                <a:ea typeface="Open Sans" panose="020B0606030504020204" pitchFamily="34" charset="0"/>
                <a:cs typeface="Open Sans" panose="020B0606030504020204" pitchFamily="34" charset="0"/>
              </a:rPr>
              <a:t> ligula.</a:t>
            </a:r>
            <a:endParaRPr lang="en-US" sz="1200" b="1" dirty="0">
              <a:latin typeface="Raleway" panose="020B0003030101060003" pitchFamily="34" charset="0"/>
            </a:endParaRPr>
          </a:p>
          <a:p>
            <a:pPr defTabSz="609585"/>
            <a:endParaRPr lang="en-US" sz="900" b="1" dirty="0">
              <a:latin typeface="+mj-lt"/>
            </a:endParaRPr>
          </a:p>
        </p:txBody>
      </p:sp>
      <p:sp>
        <p:nvSpPr>
          <p:cNvPr id="62" name="TextBox 61">
            <a:extLst>
              <a:ext uri="{FF2B5EF4-FFF2-40B4-BE49-F238E27FC236}">
                <a16:creationId xmlns:a16="http://schemas.microsoft.com/office/drawing/2014/main" id="{D9847BDD-EB54-2559-D697-1AE842C8CFD9}"/>
              </a:ext>
            </a:extLst>
          </p:cNvPr>
          <p:cNvSpPr txBox="1"/>
          <p:nvPr/>
        </p:nvSpPr>
        <p:spPr>
          <a:xfrm>
            <a:off x="7372686" y="4057614"/>
            <a:ext cx="3706925" cy="1000274"/>
          </a:xfrm>
          <a:prstGeom prst="rect">
            <a:avLst/>
          </a:prstGeom>
          <a:noFill/>
        </p:spPr>
        <p:txBody>
          <a:bodyPr wrap="square" rtlCol="0">
            <a:spAutoFit/>
          </a:bodyPr>
          <a:lstStyle/>
          <a:p>
            <a:pPr defTabSz="609585"/>
            <a:r>
              <a:rPr lang="en-US" sz="1400" b="1" dirty="0">
                <a:latin typeface="+mj-lt"/>
              </a:rPr>
              <a:t>TITLE TEXT</a:t>
            </a:r>
            <a:endParaRPr lang="en-US" sz="2400" b="1" dirty="0">
              <a:latin typeface="Raleway" panose="020B0003030101060003" pitchFamily="34" charset="0"/>
            </a:endParaRPr>
          </a:p>
          <a:p>
            <a:pPr defTabSz="609585"/>
            <a:endParaRPr lang="en-US" sz="1200" b="1" dirty="0">
              <a:latin typeface="Raleway" panose="020B0003030101060003" pitchFamily="34" charset="0"/>
            </a:endParaRPr>
          </a:p>
          <a:p>
            <a:pPr defTabSz="609585"/>
            <a:r>
              <a:rPr lang="en-MY" sz="1200" dirty="0">
                <a:ea typeface="Open Sans" panose="020B0606030504020204" pitchFamily="34" charset="0"/>
                <a:cs typeface="Open Sans" panose="020B0606030504020204" pitchFamily="34" charset="0"/>
              </a:rPr>
              <a:t>Lorem ipsum </a:t>
            </a:r>
            <a:r>
              <a:rPr lang="en-MY" sz="1200" dirty="0" err="1">
                <a:ea typeface="Open Sans" panose="020B0606030504020204" pitchFamily="34" charset="0"/>
                <a:cs typeface="Open Sans" panose="020B0606030504020204" pitchFamily="34" charset="0"/>
              </a:rPr>
              <a:t>dolor</a:t>
            </a:r>
            <a:r>
              <a:rPr lang="en-MY" sz="1200" dirty="0">
                <a:ea typeface="Open Sans" panose="020B0606030504020204" pitchFamily="34" charset="0"/>
                <a:cs typeface="Open Sans" panose="020B0606030504020204" pitchFamily="34" charset="0"/>
              </a:rPr>
              <a:t> sit </a:t>
            </a:r>
            <a:r>
              <a:rPr lang="en-MY" sz="1200" dirty="0" err="1">
                <a:ea typeface="Open Sans" panose="020B0606030504020204" pitchFamily="34" charset="0"/>
                <a:cs typeface="Open Sans" panose="020B0606030504020204" pitchFamily="34" charset="0"/>
              </a:rPr>
              <a:t>amet</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consectetur</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adipiscing</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elit</a:t>
            </a:r>
            <a:r>
              <a:rPr lang="en-MY" sz="1200" dirty="0">
                <a:ea typeface="Open Sans" panose="020B0606030504020204" pitchFamily="34" charset="0"/>
                <a:cs typeface="Open Sans" panose="020B0606030504020204" pitchFamily="34" charset="0"/>
              </a:rPr>
              <a:t>. Nam </a:t>
            </a:r>
            <a:r>
              <a:rPr lang="en-MY" sz="1200" dirty="0" err="1">
                <a:ea typeface="Open Sans" panose="020B0606030504020204" pitchFamily="34" charset="0"/>
                <a:cs typeface="Open Sans" panose="020B0606030504020204" pitchFamily="34" charset="0"/>
              </a:rPr>
              <a:t>vulputate</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augue</a:t>
            </a:r>
            <a:r>
              <a:rPr lang="en-MY" sz="1200" dirty="0">
                <a:ea typeface="Open Sans" panose="020B0606030504020204" pitchFamily="34" charset="0"/>
                <a:cs typeface="Open Sans" panose="020B0606030504020204" pitchFamily="34" charset="0"/>
              </a:rPr>
              <a:t> </a:t>
            </a:r>
            <a:r>
              <a:rPr lang="en-MY" sz="1200" dirty="0" err="1">
                <a:ea typeface="Open Sans" panose="020B0606030504020204" pitchFamily="34" charset="0"/>
                <a:cs typeface="Open Sans" panose="020B0606030504020204" pitchFamily="34" charset="0"/>
              </a:rPr>
              <a:t>vel</a:t>
            </a:r>
            <a:r>
              <a:rPr lang="en-MY" sz="1200" dirty="0">
                <a:ea typeface="Open Sans" panose="020B0606030504020204" pitchFamily="34" charset="0"/>
                <a:cs typeface="Open Sans" panose="020B0606030504020204" pitchFamily="34" charset="0"/>
              </a:rPr>
              <a:t> ligula.</a:t>
            </a:r>
            <a:endParaRPr lang="en-US" sz="1200" b="1" dirty="0">
              <a:latin typeface="Raleway" panose="020B0003030101060003" pitchFamily="34" charset="0"/>
            </a:endParaRPr>
          </a:p>
          <a:p>
            <a:pPr defTabSz="609585"/>
            <a:endParaRPr lang="en-US" sz="900" b="1" dirty="0">
              <a:latin typeface="+mj-lt"/>
            </a:endParaRPr>
          </a:p>
        </p:txBody>
      </p:sp>
    </p:spTree>
    <p:extLst>
      <p:ext uri="{BB962C8B-B14F-4D97-AF65-F5344CB8AC3E}">
        <p14:creationId xmlns:p14="http://schemas.microsoft.com/office/powerpoint/2010/main" val="3724821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anim calcmode="lin" valueType="num">
                                      <p:cBhvr>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37"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anim calcmode="lin" valueType="num">
                                      <p:cBhvr>
                                        <p:cTn id="29" dur="500" fill="hold"/>
                                        <p:tgtEl>
                                          <p:spTgt spid="37"/>
                                        </p:tgtEl>
                                        <p:attrNameLst>
                                          <p:attrName>ppt_x</p:attrName>
                                        </p:attrNameLst>
                                      </p:cBhvr>
                                      <p:tavLst>
                                        <p:tav tm="0">
                                          <p:val>
                                            <p:strVal val="#ppt_x"/>
                                          </p:val>
                                        </p:tav>
                                        <p:tav tm="100000">
                                          <p:val>
                                            <p:strVal val="#ppt_x"/>
                                          </p:val>
                                        </p:tav>
                                      </p:tavLst>
                                    </p:anim>
                                    <p:anim calcmode="lin" valueType="num">
                                      <p:cBhvr>
                                        <p:cTn id="30" dur="450" decel="100000" fill="hold"/>
                                        <p:tgtEl>
                                          <p:spTgt spid="37"/>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32" fill="hold">
                            <p:stCondLst>
                              <p:cond delay="1000"/>
                            </p:stCondLst>
                            <p:childTnLst>
                              <p:par>
                                <p:cTn id="33" presetID="37"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anim calcmode="lin" valueType="num">
                                      <p:cBhvr>
                                        <p:cTn id="36" dur="500" fill="hold"/>
                                        <p:tgtEl>
                                          <p:spTgt spid="43"/>
                                        </p:tgtEl>
                                        <p:attrNameLst>
                                          <p:attrName>ppt_x</p:attrName>
                                        </p:attrNameLst>
                                      </p:cBhvr>
                                      <p:tavLst>
                                        <p:tav tm="0">
                                          <p:val>
                                            <p:strVal val="#ppt_x"/>
                                          </p:val>
                                        </p:tav>
                                        <p:tav tm="100000">
                                          <p:val>
                                            <p:strVal val="#ppt_x"/>
                                          </p:val>
                                        </p:tav>
                                      </p:tavLst>
                                    </p:anim>
                                    <p:anim calcmode="lin" valueType="num">
                                      <p:cBhvr>
                                        <p:cTn id="37" dur="450" decel="100000" fill="hold"/>
                                        <p:tgtEl>
                                          <p:spTgt spid="43"/>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43"/>
                                        </p:tgtEl>
                                        <p:attrNameLst>
                                          <p:attrName>ppt_y</p:attrName>
                                        </p:attrNameLst>
                                      </p:cBhvr>
                                      <p:tavLst>
                                        <p:tav tm="0">
                                          <p:val>
                                            <p:strVal val="#ppt_y-.03"/>
                                          </p:val>
                                        </p:tav>
                                        <p:tav tm="100000">
                                          <p:val>
                                            <p:strVal val="#ppt_y"/>
                                          </p:val>
                                        </p:tav>
                                      </p:tavLst>
                                    </p:anim>
                                  </p:childTnLst>
                                </p:cTn>
                              </p:par>
                            </p:childTnLst>
                          </p:cTn>
                        </p:par>
                        <p:par>
                          <p:cTn id="39" fill="hold">
                            <p:stCondLst>
                              <p:cond delay="1500"/>
                            </p:stCondLst>
                            <p:childTnLst>
                              <p:par>
                                <p:cTn id="40" presetID="37"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anim calcmode="lin" valueType="num">
                                      <p:cBhvr>
                                        <p:cTn id="43" dur="500" fill="hold"/>
                                        <p:tgtEl>
                                          <p:spTgt spid="49"/>
                                        </p:tgtEl>
                                        <p:attrNameLst>
                                          <p:attrName>ppt_x</p:attrName>
                                        </p:attrNameLst>
                                      </p:cBhvr>
                                      <p:tavLst>
                                        <p:tav tm="0">
                                          <p:val>
                                            <p:strVal val="#ppt_x"/>
                                          </p:val>
                                        </p:tav>
                                        <p:tav tm="100000">
                                          <p:val>
                                            <p:strVal val="#ppt_x"/>
                                          </p:val>
                                        </p:tav>
                                      </p:tavLst>
                                    </p:anim>
                                    <p:anim calcmode="lin" valueType="num">
                                      <p:cBhvr>
                                        <p:cTn id="44" dur="450" decel="100000" fill="hold"/>
                                        <p:tgtEl>
                                          <p:spTgt spid="49"/>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49"/>
                                        </p:tgtEl>
                                        <p:attrNameLst>
                                          <p:attrName>ppt_y</p:attrName>
                                        </p:attrNameLst>
                                      </p:cBhvr>
                                      <p:tavLst>
                                        <p:tav tm="0">
                                          <p:val>
                                            <p:strVal val="#ppt_y-.03"/>
                                          </p:val>
                                        </p:tav>
                                        <p:tav tm="100000">
                                          <p:val>
                                            <p:strVal val="#ppt_y"/>
                                          </p:val>
                                        </p:tav>
                                      </p:tavLst>
                                    </p:anim>
                                  </p:childTnLst>
                                </p:cTn>
                              </p:par>
                            </p:childTnLst>
                          </p:cTn>
                        </p:par>
                        <p:par>
                          <p:cTn id="46" fill="hold">
                            <p:stCondLst>
                              <p:cond delay="2000"/>
                            </p:stCondLst>
                            <p:childTnLst>
                              <p:par>
                                <p:cTn id="47" presetID="37" presetClass="entr" presetSubtype="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anim calcmode="lin" valueType="num">
                                      <p:cBhvr>
                                        <p:cTn id="50" dur="500" fill="hold"/>
                                        <p:tgtEl>
                                          <p:spTgt spid="46"/>
                                        </p:tgtEl>
                                        <p:attrNameLst>
                                          <p:attrName>ppt_x</p:attrName>
                                        </p:attrNameLst>
                                      </p:cBhvr>
                                      <p:tavLst>
                                        <p:tav tm="0">
                                          <p:val>
                                            <p:strVal val="#ppt_x"/>
                                          </p:val>
                                        </p:tav>
                                        <p:tav tm="100000">
                                          <p:val>
                                            <p:strVal val="#ppt_x"/>
                                          </p:val>
                                        </p:tav>
                                      </p:tavLst>
                                    </p:anim>
                                    <p:anim calcmode="lin" valueType="num">
                                      <p:cBhvr>
                                        <p:cTn id="51" dur="450" decel="100000" fill="hold"/>
                                        <p:tgtEl>
                                          <p:spTgt spid="46"/>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46"/>
                                        </p:tgtEl>
                                        <p:attrNameLst>
                                          <p:attrName>ppt_y</p:attrName>
                                        </p:attrNameLst>
                                      </p:cBhvr>
                                      <p:tavLst>
                                        <p:tav tm="0">
                                          <p:val>
                                            <p:strVal val="#ppt_y-.03"/>
                                          </p:val>
                                        </p:tav>
                                        <p:tav tm="100000">
                                          <p:val>
                                            <p:strVal val="#ppt_y"/>
                                          </p:val>
                                        </p:tav>
                                      </p:tavLst>
                                    </p:anim>
                                  </p:childTnLst>
                                </p:cTn>
                              </p:par>
                            </p:childTnLst>
                          </p:cTn>
                        </p:par>
                        <p:par>
                          <p:cTn id="53" fill="hold">
                            <p:stCondLst>
                              <p:cond delay="2500"/>
                            </p:stCondLst>
                            <p:childTnLst>
                              <p:par>
                                <p:cTn id="54" presetID="37" presetClass="entr" presetSubtype="0" fill="hold"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anim calcmode="lin" valueType="num">
                                      <p:cBhvr>
                                        <p:cTn id="57" dur="500" fill="hold"/>
                                        <p:tgtEl>
                                          <p:spTgt spid="40"/>
                                        </p:tgtEl>
                                        <p:attrNameLst>
                                          <p:attrName>ppt_x</p:attrName>
                                        </p:attrNameLst>
                                      </p:cBhvr>
                                      <p:tavLst>
                                        <p:tav tm="0">
                                          <p:val>
                                            <p:strVal val="#ppt_x"/>
                                          </p:val>
                                        </p:tav>
                                        <p:tav tm="100000">
                                          <p:val>
                                            <p:strVal val="#ppt_x"/>
                                          </p:val>
                                        </p:tav>
                                      </p:tavLst>
                                    </p:anim>
                                    <p:anim calcmode="lin" valueType="num">
                                      <p:cBhvr>
                                        <p:cTn id="58" dur="450" decel="100000" fill="hold"/>
                                        <p:tgtEl>
                                          <p:spTgt spid="40"/>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childTnLst>
                          </p:cTn>
                        </p:par>
                        <p:par>
                          <p:cTn id="60" fill="hold">
                            <p:stCondLst>
                              <p:cond delay="3000"/>
                            </p:stCondLst>
                            <p:childTnLst>
                              <p:par>
                                <p:cTn id="61" presetID="22" presetClass="entr" presetSubtype="1"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up)">
                                      <p:cBhvr>
                                        <p:cTn id="63" dur="500"/>
                                        <p:tgtEl>
                                          <p:spTgt spid="11"/>
                                        </p:tgtEl>
                                      </p:cBhvr>
                                    </p:animEffec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par>
                          <p:cTn id="74" fill="hold">
                            <p:stCondLst>
                              <p:cond delay="4000"/>
                            </p:stCondLst>
                            <p:childTnLst>
                              <p:par>
                                <p:cTn id="75" presetID="10" presetClass="entr" presetSubtype="0"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par>
                                <p:cTn id="78" presetID="10" presetClass="entr" presetSubtype="0"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childTnLst>
                          </p:cTn>
                        </p:par>
                        <p:par>
                          <p:cTn id="81" fill="hold">
                            <p:stCondLst>
                              <p:cond delay="4500"/>
                            </p:stCondLst>
                            <p:childTnLst>
                              <p:par>
                                <p:cTn id="82" presetID="10"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par>
                          <p:cTn id="85" fill="hold">
                            <p:stCondLst>
                              <p:cond delay="5000"/>
                            </p:stCondLst>
                            <p:childTnLst>
                              <p:par>
                                <p:cTn id="86" presetID="10" presetClass="entr" presetSubtype="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childTnLst>
                          </p:cTn>
                        </p:par>
                        <p:par>
                          <p:cTn id="92" fill="hold">
                            <p:stCondLst>
                              <p:cond delay="5500"/>
                            </p:stCondLst>
                            <p:childTnLst>
                              <p:par>
                                <p:cTn id="93" presetID="10" presetClass="entr" presetSubtype="0"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par>
                                <p:cTn id="96" presetID="10" presetClass="entr" presetSubtype="0" fill="hold"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500"/>
                                        <p:tgtEl>
                                          <p:spTgt spid="3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500"/>
                                        <p:tgtEl>
                                          <p:spTgt spid="59"/>
                                        </p:tgtEl>
                                      </p:cBhvr>
                                    </p:animEffect>
                                  </p:childTnLst>
                                </p:cTn>
                              </p:par>
                              <p:par>
                                <p:cTn id="105" presetID="10" presetClass="entr" presetSubtype="0" fill="hold" nodeType="with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500"/>
                                        <p:tgtEl>
                                          <p:spTgt spid="6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build="p"/>
      <p:bldP spid="30" grpId="0"/>
      <p:bldP spid="35" grpId="0"/>
      <p:bldP spid="36" grpId="0"/>
      <p:bldP spid="59" grpId="0"/>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60B0237-05D1-85F3-A3D6-E94381DBDBE0}"/>
              </a:ext>
            </a:extLst>
          </p:cNvPr>
          <p:cNvSpPr>
            <a:spLocks noGrp="1"/>
          </p:cNvSpPr>
          <p:nvPr>
            <p:ph type="title"/>
          </p:nvPr>
        </p:nvSpPr>
        <p:spPr/>
        <p:txBody>
          <a:bodyPr/>
          <a:lstStyle/>
          <a:p>
            <a:endParaRPr lang="en-IE"/>
          </a:p>
        </p:txBody>
      </p:sp>
      <p:sp>
        <p:nvSpPr>
          <p:cNvPr id="19" name="Subtitle 18">
            <a:extLst>
              <a:ext uri="{FF2B5EF4-FFF2-40B4-BE49-F238E27FC236}">
                <a16:creationId xmlns:a16="http://schemas.microsoft.com/office/drawing/2014/main" id="{CD36FF17-D433-26D3-7AB5-934B9B3972A6}"/>
              </a:ext>
            </a:extLst>
          </p:cNvPr>
          <p:cNvSpPr>
            <a:spLocks noGrp="1"/>
          </p:cNvSpPr>
          <p:nvPr>
            <p:ph type="subTitle" idx="1"/>
          </p:nvPr>
        </p:nvSpPr>
        <p:spPr/>
        <p:txBody>
          <a:bodyPr>
            <a:normAutofit/>
          </a:bodyPr>
          <a:lstStyle/>
          <a:p>
            <a:endParaRPr lang="en-IE"/>
          </a:p>
        </p:txBody>
      </p:sp>
      <p:graphicFrame>
        <p:nvGraphicFramePr>
          <p:cNvPr id="2" name="Table 1">
            <a:extLst>
              <a:ext uri="{FF2B5EF4-FFF2-40B4-BE49-F238E27FC236}">
                <a16:creationId xmlns:a16="http://schemas.microsoft.com/office/drawing/2014/main" id="{387F7162-0FBB-8779-3184-A0849EC0B618}"/>
              </a:ext>
            </a:extLst>
          </p:cNvPr>
          <p:cNvGraphicFramePr>
            <a:graphicFrameLocks noGrp="1"/>
          </p:cNvGraphicFramePr>
          <p:nvPr>
            <p:extLst>
              <p:ext uri="{D42A27DB-BD31-4B8C-83A1-F6EECF244321}">
                <p14:modId xmlns:p14="http://schemas.microsoft.com/office/powerpoint/2010/main" val="137419682"/>
              </p:ext>
            </p:extLst>
          </p:nvPr>
        </p:nvGraphicFramePr>
        <p:xfrm>
          <a:off x="434265" y="2178738"/>
          <a:ext cx="9204961" cy="3759079"/>
        </p:xfrm>
        <a:graphic>
          <a:graphicData uri="http://schemas.openxmlformats.org/drawingml/2006/table">
            <a:tbl>
              <a:tblPr firstRow="1" bandRow="1">
                <a:tableStyleId>{616DA210-FB5B-4158-B5E0-FEB733F419BA}</a:tableStyleId>
              </a:tblPr>
              <a:tblGrid>
                <a:gridCol w="2482236">
                  <a:extLst>
                    <a:ext uri="{9D8B030D-6E8A-4147-A177-3AD203B41FA5}">
                      <a16:colId xmlns:a16="http://schemas.microsoft.com/office/drawing/2014/main" val="20000"/>
                    </a:ext>
                  </a:extLst>
                </a:gridCol>
                <a:gridCol w="1344545">
                  <a:extLst>
                    <a:ext uri="{9D8B030D-6E8A-4147-A177-3AD203B41FA5}">
                      <a16:colId xmlns:a16="http://schemas.microsoft.com/office/drawing/2014/main" val="20001"/>
                    </a:ext>
                  </a:extLst>
                </a:gridCol>
                <a:gridCol w="1344545">
                  <a:extLst>
                    <a:ext uri="{9D8B030D-6E8A-4147-A177-3AD203B41FA5}">
                      <a16:colId xmlns:a16="http://schemas.microsoft.com/office/drawing/2014/main" val="20002"/>
                    </a:ext>
                  </a:extLst>
                </a:gridCol>
                <a:gridCol w="1344545">
                  <a:extLst>
                    <a:ext uri="{9D8B030D-6E8A-4147-A177-3AD203B41FA5}">
                      <a16:colId xmlns:a16="http://schemas.microsoft.com/office/drawing/2014/main" val="20003"/>
                    </a:ext>
                  </a:extLst>
                </a:gridCol>
                <a:gridCol w="1344545">
                  <a:extLst>
                    <a:ext uri="{9D8B030D-6E8A-4147-A177-3AD203B41FA5}">
                      <a16:colId xmlns:a16="http://schemas.microsoft.com/office/drawing/2014/main" val="20004"/>
                    </a:ext>
                  </a:extLst>
                </a:gridCol>
                <a:gridCol w="1344545">
                  <a:extLst>
                    <a:ext uri="{9D8B030D-6E8A-4147-A177-3AD203B41FA5}">
                      <a16:colId xmlns:a16="http://schemas.microsoft.com/office/drawing/2014/main" val="20005"/>
                    </a:ext>
                  </a:extLst>
                </a:gridCol>
              </a:tblGrid>
              <a:tr h="1320679">
                <a:tc>
                  <a:txBody>
                    <a:bodyPr/>
                    <a:lstStyle/>
                    <a:p>
                      <a:pPr algn="ctr"/>
                      <a:endParaRPr lang="en-US" sz="1400" b="0" dirty="0">
                        <a:solidFill>
                          <a:schemeClr val="tx1"/>
                        </a:solidFill>
                      </a:endParaRPr>
                    </a:p>
                  </a:txBody>
                  <a:tcPr marL="121920" marR="121920" marT="60960" marB="60960" anchor="b">
                    <a:lnL w="12700" cmpd="sng">
                      <a:noFill/>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100" b="0" dirty="0">
                          <a:solidFill>
                            <a:schemeClr val="tx1"/>
                          </a:solidFill>
                          <a:latin typeface="+mj-lt"/>
                        </a:rPr>
                        <a:t>Title</a:t>
                      </a:r>
                    </a:p>
                    <a:p>
                      <a:pPr algn="ctr"/>
                      <a:r>
                        <a:rPr lang="en-US" sz="1100" b="0" dirty="0">
                          <a:solidFill>
                            <a:schemeClr val="tx1"/>
                          </a:solidFill>
                          <a:latin typeface="+mj-lt"/>
                        </a:rPr>
                        <a:t>1-2 days</a:t>
                      </a:r>
                    </a:p>
                  </a:txBody>
                  <a:tcPr marL="121920" marR="121920" marT="60960" marB="60960"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100" b="0" dirty="0">
                          <a:solidFill>
                            <a:schemeClr val="tx1"/>
                          </a:solidFill>
                          <a:latin typeface="+mj-lt"/>
                        </a:rPr>
                        <a:t>Title</a:t>
                      </a:r>
                    </a:p>
                    <a:p>
                      <a:pPr algn="ctr"/>
                      <a:r>
                        <a:rPr lang="en-US" sz="1100" b="0" dirty="0">
                          <a:solidFill>
                            <a:schemeClr val="tx1"/>
                          </a:solidFill>
                          <a:latin typeface="+mj-lt"/>
                        </a:rPr>
                        <a:t>3-7 days</a:t>
                      </a:r>
                    </a:p>
                  </a:txBody>
                  <a:tcPr marL="121920" marR="121920" marT="60960" marB="60960"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100" b="0" dirty="0">
                          <a:solidFill>
                            <a:schemeClr val="tx1"/>
                          </a:solidFill>
                          <a:latin typeface="+mj-lt"/>
                        </a:rPr>
                        <a:t>Title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j-lt"/>
                        </a:rPr>
                        <a:t>8-12 days</a:t>
                      </a:r>
                    </a:p>
                  </a:txBody>
                  <a:tcPr marL="121920" marR="121920" marT="60960" marB="60960"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100" b="0" dirty="0">
                          <a:solidFill>
                            <a:schemeClr val="tx1"/>
                          </a:solidFill>
                          <a:latin typeface="+mj-lt"/>
                        </a:rPr>
                        <a:t>Title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j-lt"/>
                        </a:rPr>
                        <a:t>13-20 days</a:t>
                      </a:r>
                    </a:p>
                  </a:txBody>
                  <a:tcPr marL="121920" marR="121920" marT="60960" marB="60960"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100" b="0" dirty="0">
                          <a:solidFill>
                            <a:schemeClr val="tx1"/>
                          </a:solidFill>
                          <a:latin typeface="+mj-lt"/>
                        </a:rPr>
                        <a:t>Title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j-lt"/>
                        </a:rPr>
                        <a:t>21-27</a:t>
                      </a:r>
                      <a:r>
                        <a:rPr lang="en-US" sz="1100" b="0" baseline="0" dirty="0">
                          <a:solidFill>
                            <a:schemeClr val="tx1"/>
                          </a:solidFill>
                          <a:latin typeface="+mj-lt"/>
                        </a:rPr>
                        <a:t> days</a:t>
                      </a:r>
                      <a:endParaRPr lang="en-US" sz="1100" b="0" dirty="0">
                        <a:solidFill>
                          <a:schemeClr val="tx1"/>
                        </a:solidFill>
                        <a:latin typeface="+mj-lt"/>
                      </a:endParaRPr>
                    </a:p>
                  </a:txBody>
                  <a:tcPr marL="121920" marR="121920" marT="60960" marB="60960" anchor="ctr">
                    <a:lnL w="6350" cap="flat" cmpd="sng" algn="ctr">
                      <a:solidFill>
                        <a:prstClr val="white">
                          <a:lumMod val="65000"/>
                        </a:prstClr>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6400">
                <a:tc>
                  <a:txBody>
                    <a:bodyPr/>
                    <a:lstStyle/>
                    <a:p>
                      <a:r>
                        <a:rPr lang="en-US" sz="1400" b="0" dirty="0">
                          <a:solidFill>
                            <a:schemeClr val="tx1"/>
                          </a:solidFill>
                        </a:rPr>
                        <a:t>First</a:t>
                      </a:r>
                      <a:r>
                        <a:rPr lang="en-US" sz="1400" b="0" baseline="0" dirty="0">
                          <a:solidFill>
                            <a:schemeClr val="tx1"/>
                          </a:solidFill>
                        </a:rPr>
                        <a:t> Feature</a:t>
                      </a:r>
                      <a:endParaRPr lang="en-US" sz="1400" b="0" dirty="0">
                        <a:solidFill>
                          <a:schemeClr val="tx1"/>
                        </a:solidFill>
                      </a:endParaRPr>
                    </a:p>
                  </a:txBody>
                  <a:tcPr marL="121920" marR="121920" marT="60960" marB="60960" anchor="ctr">
                    <a:lnL w="12700" cmpd="sng">
                      <a:noFill/>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extLst>
                  <a:ext uri="{0D108BD9-81ED-4DB2-BD59-A6C34878D82A}">
                    <a16:rowId xmlns:a16="http://schemas.microsoft.com/office/drawing/2014/main" val="10001"/>
                  </a:ext>
                </a:extLst>
              </a:tr>
              <a:tr h="40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Second</a:t>
                      </a:r>
                      <a:r>
                        <a:rPr lang="en-US" sz="1400" b="0" baseline="0" dirty="0">
                          <a:solidFill>
                            <a:schemeClr val="tx1"/>
                          </a:solidFill>
                        </a:rPr>
                        <a:t> Feature</a:t>
                      </a:r>
                      <a:endParaRPr lang="en-US" sz="1400" b="0" dirty="0">
                        <a:solidFill>
                          <a:schemeClr val="tx1"/>
                        </a:solidFill>
                      </a:endParaRPr>
                    </a:p>
                  </a:txBody>
                  <a:tcPr marL="121920" marR="121920" marT="60960" marB="60960" anchor="ctr">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Third</a:t>
                      </a:r>
                      <a:r>
                        <a:rPr lang="en-US" sz="1400" b="0" baseline="0" dirty="0">
                          <a:solidFill>
                            <a:schemeClr val="tx1"/>
                          </a:solidFill>
                        </a:rPr>
                        <a:t> Feature</a:t>
                      </a:r>
                      <a:endParaRPr lang="en-US" sz="1400" b="0" dirty="0">
                        <a:solidFill>
                          <a:schemeClr val="tx1"/>
                        </a:solidFill>
                      </a:endParaRPr>
                    </a:p>
                  </a:txBody>
                  <a:tcPr marL="121920" marR="121920" marT="60960" marB="60960" anchor="ctr">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3"/>
                  </a:ext>
                </a:extLst>
              </a:tr>
              <a:tr h="40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Fourth Feature</a:t>
                      </a:r>
                    </a:p>
                  </a:txBody>
                  <a:tcPr marL="121920" marR="121920" marT="60960" marB="60960" anchor="ctr">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0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Fifth Feature</a:t>
                      </a:r>
                    </a:p>
                  </a:txBody>
                  <a:tcPr marL="121920" marR="121920" marT="60960" marB="60960" anchor="ctr">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5"/>
                  </a:ext>
                </a:extLst>
              </a:tr>
              <a:tr h="40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Sixth Feature</a:t>
                      </a:r>
                    </a:p>
                  </a:txBody>
                  <a:tcPr marL="121920" marR="121920" marT="60960" marB="60960" anchor="ctr">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3" name="Rounded Rectangle 6">
            <a:extLst>
              <a:ext uri="{FF2B5EF4-FFF2-40B4-BE49-F238E27FC236}">
                <a16:creationId xmlns:a16="http://schemas.microsoft.com/office/drawing/2014/main" id="{02F9F0F3-9BB6-ADFA-4616-2A66D92713D4}"/>
              </a:ext>
            </a:extLst>
          </p:cNvPr>
          <p:cNvSpPr/>
          <p:nvPr/>
        </p:nvSpPr>
        <p:spPr>
          <a:xfrm>
            <a:off x="3062804" y="3608075"/>
            <a:ext cx="2404533" cy="20320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4" name="Rounded Rectangle 7">
            <a:extLst>
              <a:ext uri="{FF2B5EF4-FFF2-40B4-BE49-F238E27FC236}">
                <a16:creationId xmlns:a16="http://schemas.microsoft.com/office/drawing/2014/main" id="{A25E98D5-F09A-E135-F79C-08572EE8CCBE}"/>
              </a:ext>
            </a:extLst>
          </p:cNvPr>
          <p:cNvSpPr/>
          <p:nvPr/>
        </p:nvSpPr>
        <p:spPr>
          <a:xfrm>
            <a:off x="3577438" y="3990948"/>
            <a:ext cx="2486377" cy="2032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 name="Rounded Rectangle 8">
            <a:extLst>
              <a:ext uri="{FF2B5EF4-FFF2-40B4-BE49-F238E27FC236}">
                <a16:creationId xmlns:a16="http://schemas.microsoft.com/office/drawing/2014/main" id="{6B9CF505-895B-B4A3-E868-92E637A108B4}"/>
              </a:ext>
            </a:extLst>
          </p:cNvPr>
          <p:cNvSpPr/>
          <p:nvPr/>
        </p:nvSpPr>
        <p:spPr>
          <a:xfrm>
            <a:off x="6261249" y="4419181"/>
            <a:ext cx="1137356" cy="2032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7" name="Rounded Rectangle 9">
            <a:extLst>
              <a:ext uri="{FF2B5EF4-FFF2-40B4-BE49-F238E27FC236}">
                <a16:creationId xmlns:a16="http://schemas.microsoft.com/office/drawing/2014/main" id="{E92E34F7-771D-C102-9F06-F8413121FA7D}"/>
              </a:ext>
            </a:extLst>
          </p:cNvPr>
          <p:cNvSpPr/>
          <p:nvPr/>
        </p:nvSpPr>
        <p:spPr>
          <a:xfrm>
            <a:off x="4377205" y="4847414"/>
            <a:ext cx="1884044" cy="2032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1" name="Rounded Rectangle 10">
            <a:extLst>
              <a:ext uri="{FF2B5EF4-FFF2-40B4-BE49-F238E27FC236}">
                <a16:creationId xmlns:a16="http://schemas.microsoft.com/office/drawing/2014/main" id="{663B1ABD-954A-81EC-205A-B6EF14A924DF}"/>
              </a:ext>
            </a:extLst>
          </p:cNvPr>
          <p:cNvSpPr/>
          <p:nvPr/>
        </p:nvSpPr>
        <p:spPr>
          <a:xfrm>
            <a:off x="5692700" y="5230288"/>
            <a:ext cx="2529124" cy="203200"/>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2" name="Rounded Rectangle 11">
            <a:extLst>
              <a:ext uri="{FF2B5EF4-FFF2-40B4-BE49-F238E27FC236}">
                <a16:creationId xmlns:a16="http://schemas.microsoft.com/office/drawing/2014/main" id="{8DC15525-9C4F-0943-3D7D-1E48C76F8FD1}"/>
              </a:ext>
            </a:extLst>
          </p:cNvPr>
          <p:cNvSpPr/>
          <p:nvPr/>
        </p:nvSpPr>
        <p:spPr>
          <a:xfrm>
            <a:off x="4379167" y="5635841"/>
            <a:ext cx="5127977" cy="203200"/>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Tree>
    <p:extLst>
      <p:ext uri="{BB962C8B-B14F-4D97-AF65-F5344CB8AC3E}">
        <p14:creationId xmlns:p14="http://schemas.microsoft.com/office/powerpoint/2010/main" val="1828140699"/>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60B0237-05D1-85F3-A3D6-E94381DBDBE0}"/>
              </a:ext>
            </a:extLst>
          </p:cNvPr>
          <p:cNvSpPr>
            <a:spLocks noGrp="1"/>
          </p:cNvSpPr>
          <p:nvPr>
            <p:ph type="title"/>
          </p:nvPr>
        </p:nvSpPr>
        <p:spPr/>
        <p:txBody>
          <a:bodyPr/>
          <a:lstStyle/>
          <a:p>
            <a:endParaRPr lang="en-IE"/>
          </a:p>
        </p:txBody>
      </p:sp>
      <p:sp>
        <p:nvSpPr>
          <p:cNvPr id="19" name="Subtitle 18">
            <a:extLst>
              <a:ext uri="{FF2B5EF4-FFF2-40B4-BE49-F238E27FC236}">
                <a16:creationId xmlns:a16="http://schemas.microsoft.com/office/drawing/2014/main" id="{CD36FF17-D433-26D3-7AB5-934B9B3972A6}"/>
              </a:ext>
            </a:extLst>
          </p:cNvPr>
          <p:cNvSpPr>
            <a:spLocks noGrp="1"/>
          </p:cNvSpPr>
          <p:nvPr>
            <p:ph type="subTitle" idx="1"/>
          </p:nvPr>
        </p:nvSpPr>
        <p:spPr/>
        <p:txBody>
          <a:bodyPr>
            <a:normAutofit/>
          </a:bodyPr>
          <a:lstStyle/>
          <a:p>
            <a:endParaRPr lang="en-IE"/>
          </a:p>
        </p:txBody>
      </p:sp>
      <p:grpSp>
        <p:nvGrpSpPr>
          <p:cNvPr id="8" name="Group 7">
            <a:extLst>
              <a:ext uri="{FF2B5EF4-FFF2-40B4-BE49-F238E27FC236}">
                <a16:creationId xmlns:a16="http://schemas.microsoft.com/office/drawing/2014/main" id="{CE6A86F4-310B-2813-DE33-24A369ED4E72}"/>
              </a:ext>
            </a:extLst>
          </p:cNvPr>
          <p:cNvGrpSpPr/>
          <p:nvPr/>
        </p:nvGrpSpPr>
        <p:grpSpPr>
          <a:xfrm>
            <a:off x="751850" y="1951155"/>
            <a:ext cx="10072120" cy="2653028"/>
            <a:chOff x="1032508" y="1951155"/>
            <a:chExt cx="10072120" cy="2653028"/>
          </a:xfrm>
        </p:grpSpPr>
        <p:cxnSp>
          <p:nvCxnSpPr>
            <p:cNvPr id="9" name="Straight Connector 8">
              <a:extLst>
                <a:ext uri="{FF2B5EF4-FFF2-40B4-BE49-F238E27FC236}">
                  <a16:creationId xmlns:a16="http://schemas.microsoft.com/office/drawing/2014/main" id="{1444F488-C535-7EC7-EC5A-44D0C55C57C8}"/>
                </a:ext>
              </a:extLst>
            </p:cNvPr>
            <p:cNvCxnSpPr/>
            <p:nvPr/>
          </p:nvCxnSpPr>
          <p:spPr>
            <a:xfrm>
              <a:off x="1032508" y="4000491"/>
              <a:ext cx="10072119" cy="0"/>
            </a:xfrm>
            <a:prstGeom prst="line">
              <a:avLst/>
            </a:prstGeom>
            <a:ln w="15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ECE900-8EE7-51A2-0201-0DC144C4A060}"/>
                </a:ext>
              </a:extLst>
            </p:cNvPr>
            <p:cNvCxnSpPr/>
            <p:nvPr/>
          </p:nvCxnSpPr>
          <p:spPr>
            <a:xfrm>
              <a:off x="1032508" y="3489169"/>
              <a:ext cx="10072119" cy="0"/>
            </a:xfrm>
            <a:prstGeom prst="line">
              <a:avLst/>
            </a:prstGeom>
            <a:ln w="15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B60222-E337-5FFF-69C5-41E999FFCA88}"/>
                </a:ext>
              </a:extLst>
            </p:cNvPr>
            <p:cNvCxnSpPr/>
            <p:nvPr/>
          </p:nvCxnSpPr>
          <p:spPr>
            <a:xfrm>
              <a:off x="1032508" y="2977847"/>
              <a:ext cx="10072119" cy="0"/>
            </a:xfrm>
            <a:prstGeom prst="line">
              <a:avLst/>
            </a:prstGeom>
            <a:ln w="15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05BD02-37D4-C3C2-A297-9ED5D47778F5}"/>
                </a:ext>
              </a:extLst>
            </p:cNvPr>
            <p:cNvCxnSpPr/>
            <p:nvPr/>
          </p:nvCxnSpPr>
          <p:spPr>
            <a:xfrm>
              <a:off x="1032508" y="2466525"/>
              <a:ext cx="10072119" cy="0"/>
            </a:xfrm>
            <a:prstGeom prst="line">
              <a:avLst/>
            </a:prstGeom>
            <a:ln w="15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55B446-7834-6F06-FE44-385A56E4B215}"/>
                </a:ext>
              </a:extLst>
            </p:cNvPr>
            <p:cNvCxnSpPr/>
            <p:nvPr/>
          </p:nvCxnSpPr>
          <p:spPr>
            <a:xfrm>
              <a:off x="1032508" y="1951155"/>
              <a:ext cx="10072119" cy="0"/>
            </a:xfrm>
            <a:prstGeom prst="line">
              <a:avLst/>
            </a:prstGeom>
            <a:ln w="15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C2CB1C1-A576-E59E-C1A3-4FDE0D2CA80B}"/>
                </a:ext>
              </a:extLst>
            </p:cNvPr>
            <p:cNvGrpSpPr/>
            <p:nvPr/>
          </p:nvGrpSpPr>
          <p:grpSpPr>
            <a:xfrm>
              <a:off x="1074377" y="4476167"/>
              <a:ext cx="10030251" cy="128016"/>
              <a:chOff x="1074377" y="4961951"/>
              <a:chExt cx="10030251" cy="128016"/>
            </a:xfrm>
          </p:grpSpPr>
          <p:cxnSp>
            <p:nvCxnSpPr>
              <p:cNvPr id="17" name="Straight Connector 16">
                <a:extLst>
                  <a:ext uri="{FF2B5EF4-FFF2-40B4-BE49-F238E27FC236}">
                    <a16:creationId xmlns:a16="http://schemas.microsoft.com/office/drawing/2014/main" id="{39201CA4-D7C5-0F30-160D-80409628E44D}"/>
                  </a:ext>
                </a:extLst>
              </p:cNvPr>
              <p:cNvCxnSpPr>
                <a:stCxn id="20" idx="2"/>
                <a:endCxn id="28" idx="6"/>
              </p:cNvCxnSpPr>
              <p:nvPr/>
            </p:nvCxnSpPr>
            <p:spPr>
              <a:xfrm>
                <a:off x="1074377" y="5025959"/>
                <a:ext cx="10030251"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3285CF6-0F05-5BD1-A51D-D0B2866922CA}"/>
                  </a:ext>
                </a:extLst>
              </p:cNvPr>
              <p:cNvSpPr>
                <a:spLocks noChangeAspect="1"/>
              </p:cNvSpPr>
              <p:nvPr/>
            </p:nvSpPr>
            <p:spPr>
              <a:xfrm>
                <a:off x="1074377" y="4961951"/>
                <a:ext cx="128016" cy="128016"/>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019620F-C7B5-0B53-CE05-44F438C698EB}"/>
                  </a:ext>
                </a:extLst>
              </p:cNvPr>
              <p:cNvSpPr>
                <a:spLocks noChangeAspect="1"/>
              </p:cNvSpPr>
              <p:nvPr/>
            </p:nvSpPr>
            <p:spPr>
              <a:xfrm>
                <a:off x="2317390" y="4961951"/>
                <a:ext cx="128016" cy="128016"/>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D80BFDB-E58A-C929-F27C-D4F8531A0539}"/>
                  </a:ext>
                </a:extLst>
              </p:cNvPr>
              <p:cNvSpPr>
                <a:spLocks noChangeAspect="1"/>
              </p:cNvSpPr>
              <p:nvPr/>
            </p:nvSpPr>
            <p:spPr>
              <a:xfrm>
                <a:off x="3560403" y="4961951"/>
                <a:ext cx="128016" cy="128016"/>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A415F9-9B66-44FD-360A-DC0605645B54}"/>
                  </a:ext>
                </a:extLst>
              </p:cNvPr>
              <p:cNvSpPr>
                <a:spLocks noChangeAspect="1"/>
              </p:cNvSpPr>
              <p:nvPr/>
            </p:nvSpPr>
            <p:spPr>
              <a:xfrm>
                <a:off x="4803416" y="4961951"/>
                <a:ext cx="128016" cy="128016"/>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7C5DC86-7855-FB73-22CE-8E459183C2F5}"/>
                  </a:ext>
                </a:extLst>
              </p:cNvPr>
              <p:cNvSpPr>
                <a:spLocks noChangeAspect="1"/>
              </p:cNvSpPr>
              <p:nvPr/>
            </p:nvSpPr>
            <p:spPr>
              <a:xfrm>
                <a:off x="6046429" y="4961951"/>
                <a:ext cx="128016" cy="128016"/>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2654D8B-9FE8-D460-BB69-1262DB2FF305}"/>
                  </a:ext>
                </a:extLst>
              </p:cNvPr>
              <p:cNvSpPr>
                <a:spLocks noChangeAspect="1"/>
              </p:cNvSpPr>
              <p:nvPr/>
            </p:nvSpPr>
            <p:spPr>
              <a:xfrm>
                <a:off x="7289442" y="4961951"/>
                <a:ext cx="128016" cy="128016"/>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AED1207-8023-0493-9236-F50258A3D478}"/>
                  </a:ext>
                </a:extLst>
              </p:cNvPr>
              <p:cNvSpPr>
                <a:spLocks noChangeAspect="1"/>
              </p:cNvSpPr>
              <p:nvPr/>
            </p:nvSpPr>
            <p:spPr>
              <a:xfrm>
                <a:off x="8532455" y="4961951"/>
                <a:ext cx="128016" cy="128016"/>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1C06C23-44CB-2EA0-E13D-82EEC8EDEA88}"/>
                  </a:ext>
                </a:extLst>
              </p:cNvPr>
              <p:cNvSpPr>
                <a:spLocks noChangeAspect="1"/>
              </p:cNvSpPr>
              <p:nvPr/>
            </p:nvSpPr>
            <p:spPr>
              <a:xfrm>
                <a:off x="9733599" y="4961951"/>
                <a:ext cx="128016" cy="128016"/>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A00B0F6-7AE2-068C-5B1C-A30D6B555192}"/>
                  </a:ext>
                </a:extLst>
              </p:cNvPr>
              <p:cNvSpPr>
                <a:spLocks noChangeAspect="1"/>
              </p:cNvSpPr>
              <p:nvPr/>
            </p:nvSpPr>
            <p:spPr>
              <a:xfrm>
                <a:off x="10976612" y="4961951"/>
                <a:ext cx="128016" cy="128016"/>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B575F60B-BB23-BE14-6C0B-57E25C149C58}"/>
              </a:ext>
            </a:extLst>
          </p:cNvPr>
          <p:cNvGrpSpPr/>
          <p:nvPr/>
        </p:nvGrpSpPr>
        <p:grpSpPr>
          <a:xfrm>
            <a:off x="609101" y="4702847"/>
            <a:ext cx="10397084" cy="276999"/>
            <a:chOff x="889759" y="4702847"/>
            <a:chExt cx="10397084" cy="276999"/>
          </a:xfrm>
        </p:grpSpPr>
        <p:sp>
          <p:nvSpPr>
            <p:cNvPr id="30" name="Rectangle 29">
              <a:extLst>
                <a:ext uri="{FF2B5EF4-FFF2-40B4-BE49-F238E27FC236}">
                  <a16:creationId xmlns:a16="http://schemas.microsoft.com/office/drawing/2014/main" id="{10E8D45E-C2CD-0F4C-F43F-FA6A751D0282}"/>
                </a:ext>
              </a:extLst>
            </p:cNvPr>
            <p:cNvSpPr/>
            <p:nvPr/>
          </p:nvSpPr>
          <p:spPr>
            <a:xfrm>
              <a:off x="889759" y="4702847"/>
              <a:ext cx="497252" cy="276999"/>
            </a:xfrm>
            <a:prstGeom prst="rect">
              <a:avLst/>
            </a:prstGeom>
          </p:spPr>
          <p:txBody>
            <a:bodyPr wrap="none">
              <a:spAutoFit/>
            </a:bodyPr>
            <a:lstStyle/>
            <a:p>
              <a:pPr algn="ctr"/>
              <a:r>
                <a:rPr lang="en-US" sz="1200" dirty="0">
                  <a:solidFill>
                    <a:schemeClr val="tx1">
                      <a:lumMod val="65000"/>
                      <a:lumOff val="35000"/>
                    </a:schemeClr>
                  </a:solidFill>
                  <a:latin typeface="Montserrat" panose="00000500000000000000" pitchFamily="2" charset="0"/>
                </a:rPr>
                <a:t>JAN</a:t>
              </a:r>
              <a:endParaRPr lang="en-US" sz="1200" dirty="0"/>
            </a:p>
          </p:txBody>
        </p:sp>
        <p:sp>
          <p:nvSpPr>
            <p:cNvPr id="31" name="Rectangle 30">
              <a:extLst>
                <a:ext uri="{FF2B5EF4-FFF2-40B4-BE49-F238E27FC236}">
                  <a16:creationId xmlns:a16="http://schemas.microsoft.com/office/drawing/2014/main" id="{A420460F-45E0-8B31-9511-13047308BB89}"/>
                </a:ext>
              </a:extLst>
            </p:cNvPr>
            <p:cNvSpPr/>
            <p:nvPr/>
          </p:nvSpPr>
          <p:spPr>
            <a:xfrm>
              <a:off x="2131170" y="4702847"/>
              <a:ext cx="500458" cy="276999"/>
            </a:xfrm>
            <a:prstGeom prst="rect">
              <a:avLst/>
            </a:prstGeom>
          </p:spPr>
          <p:txBody>
            <a:bodyPr wrap="none">
              <a:spAutoFit/>
            </a:bodyPr>
            <a:lstStyle/>
            <a:p>
              <a:pPr algn="ctr"/>
              <a:r>
                <a:rPr lang="en-US" sz="1200" dirty="0">
                  <a:solidFill>
                    <a:schemeClr val="tx1">
                      <a:lumMod val="65000"/>
                      <a:lumOff val="35000"/>
                    </a:schemeClr>
                  </a:solidFill>
                  <a:latin typeface="Montserrat" panose="00000500000000000000" pitchFamily="2" charset="0"/>
                </a:rPr>
                <a:t>FEB</a:t>
              </a:r>
              <a:endParaRPr lang="en-US" sz="1200" dirty="0"/>
            </a:p>
          </p:txBody>
        </p:sp>
        <p:sp>
          <p:nvSpPr>
            <p:cNvPr id="32" name="Rectangle 31">
              <a:extLst>
                <a:ext uri="{FF2B5EF4-FFF2-40B4-BE49-F238E27FC236}">
                  <a16:creationId xmlns:a16="http://schemas.microsoft.com/office/drawing/2014/main" id="{2BC05DF6-50D1-B2BB-25C5-11BFA0B73C1F}"/>
                </a:ext>
              </a:extLst>
            </p:cNvPr>
            <p:cNvSpPr/>
            <p:nvPr/>
          </p:nvSpPr>
          <p:spPr>
            <a:xfrm>
              <a:off x="3349977" y="4702847"/>
              <a:ext cx="553358" cy="276999"/>
            </a:xfrm>
            <a:prstGeom prst="rect">
              <a:avLst/>
            </a:prstGeom>
          </p:spPr>
          <p:txBody>
            <a:bodyPr wrap="none">
              <a:spAutoFit/>
            </a:bodyPr>
            <a:lstStyle/>
            <a:p>
              <a:pPr algn="ctr"/>
              <a:r>
                <a:rPr lang="en-US" sz="1200" dirty="0">
                  <a:solidFill>
                    <a:schemeClr val="tx1">
                      <a:lumMod val="65000"/>
                      <a:lumOff val="35000"/>
                    </a:schemeClr>
                  </a:solidFill>
                  <a:latin typeface="Montserrat" panose="00000500000000000000" pitchFamily="2" charset="0"/>
                </a:rPr>
                <a:t>MAR</a:t>
              </a:r>
              <a:endParaRPr lang="en-US" sz="1200" dirty="0"/>
            </a:p>
          </p:txBody>
        </p:sp>
        <p:sp>
          <p:nvSpPr>
            <p:cNvPr id="33" name="Rectangle 32">
              <a:extLst>
                <a:ext uri="{FF2B5EF4-FFF2-40B4-BE49-F238E27FC236}">
                  <a16:creationId xmlns:a16="http://schemas.microsoft.com/office/drawing/2014/main" id="{82612AC0-4311-1A21-B1A6-793430B0D641}"/>
                </a:ext>
              </a:extLst>
            </p:cNvPr>
            <p:cNvSpPr/>
            <p:nvPr/>
          </p:nvSpPr>
          <p:spPr>
            <a:xfrm>
              <a:off x="4611426" y="4702847"/>
              <a:ext cx="516488" cy="276999"/>
            </a:xfrm>
            <a:prstGeom prst="rect">
              <a:avLst/>
            </a:prstGeom>
          </p:spPr>
          <p:txBody>
            <a:bodyPr wrap="none">
              <a:spAutoFit/>
            </a:bodyPr>
            <a:lstStyle/>
            <a:p>
              <a:pPr algn="ctr"/>
              <a:r>
                <a:rPr lang="en-US" sz="1200" dirty="0">
                  <a:solidFill>
                    <a:schemeClr val="tx1">
                      <a:lumMod val="65000"/>
                      <a:lumOff val="35000"/>
                    </a:schemeClr>
                  </a:solidFill>
                  <a:latin typeface="Montserrat" panose="00000500000000000000" pitchFamily="2" charset="0"/>
                </a:rPr>
                <a:t>APR</a:t>
              </a:r>
              <a:endParaRPr lang="en-US" sz="1200" dirty="0"/>
            </a:p>
          </p:txBody>
        </p:sp>
        <p:sp>
          <p:nvSpPr>
            <p:cNvPr id="34" name="Rectangle 33">
              <a:extLst>
                <a:ext uri="{FF2B5EF4-FFF2-40B4-BE49-F238E27FC236}">
                  <a16:creationId xmlns:a16="http://schemas.microsoft.com/office/drawing/2014/main" id="{E053FFA9-1C77-E77E-CCE4-73BE46300100}"/>
                </a:ext>
              </a:extLst>
            </p:cNvPr>
            <p:cNvSpPr/>
            <p:nvPr/>
          </p:nvSpPr>
          <p:spPr>
            <a:xfrm>
              <a:off x="10794400" y="4702847"/>
              <a:ext cx="492443" cy="276999"/>
            </a:xfrm>
            <a:prstGeom prst="rect">
              <a:avLst/>
            </a:prstGeom>
          </p:spPr>
          <p:txBody>
            <a:bodyPr wrap="none">
              <a:spAutoFit/>
            </a:bodyPr>
            <a:lstStyle/>
            <a:p>
              <a:pPr algn="ctr"/>
              <a:r>
                <a:rPr lang="en-US" sz="1200" dirty="0">
                  <a:solidFill>
                    <a:schemeClr val="tx1">
                      <a:lumMod val="65000"/>
                      <a:lumOff val="35000"/>
                    </a:schemeClr>
                  </a:solidFill>
                  <a:latin typeface="Montserrat" panose="00000500000000000000" pitchFamily="2" charset="0"/>
                </a:rPr>
                <a:t>SEP</a:t>
              </a:r>
              <a:endParaRPr lang="en-US" sz="1200" dirty="0"/>
            </a:p>
          </p:txBody>
        </p:sp>
        <p:sp>
          <p:nvSpPr>
            <p:cNvPr id="35" name="Rectangle 34">
              <a:extLst>
                <a:ext uri="{FF2B5EF4-FFF2-40B4-BE49-F238E27FC236}">
                  <a16:creationId xmlns:a16="http://schemas.microsoft.com/office/drawing/2014/main" id="{1D60D70E-967D-4BD6-28CC-980DD1F03BC6}"/>
                </a:ext>
              </a:extLst>
            </p:cNvPr>
            <p:cNvSpPr/>
            <p:nvPr/>
          </p:nvSpPr>
          <p:spPr>
            <a:xfrm>
              <a:off x="9529745" y="4702847"/>
              <a:ext cx="535724" cy="276999"/>
            </a:xfrm>
            <a:prstGeom prst="rect">
              <a:avLst/>
            </a:prstGeom>
          </p:spPr>
          <p:txBody>
            <a:bodyPr wrap="none">
              <a:spAutoFit/>
            </a:bodyPr>
            <a:lstStyle/>
            <a:p>
              <a:pPr algn="ctr"/>
              <a:r>
                <a:rPr lang="en-US" sz="1200" dirty="0">
                  <a:solidFill>
                    <a:schemeClr val="tx1">
                      <a:lumMod val="65000"/>
                      <a:lumOff val="35000"/>
                    </a:schemeClr>
                  </a:solidFill>
                  <a:latin typeface="Montserrat" panose="00000500000000000000" pitchFamily="2" charset="0"/>
                </a:rPr>
                <a:t>AUG</a:t>
              </a:r>
              <a:endParaRPr lang="en-US" sz="1200" dirty="0"/>
            </a:p>
          </p:txBody>
        </p:sp>
        <p:sp>
          <p:nvSpPr>
            <p:cNvPr id="36" name="Rectangle 35">
              <a:extLst>
                <a:ext uri="{FF2B5EF4-FFF2-40B4-BE49-F238E27FC236}">
                  <a16:creationId xmlns:a16="http://schemas.microsoft.com/office/drawing/2014/main" id="{8DFA42FD-A41B-7B5C-D356-15C603772059}"/>
                </a:ext>
              </a:extLst>
            </p:cNvPr>
            <p:cNvSpPr/>
            <p:nvPr/>
          </p:nvSpPr>
          <p:spPr>
            <a:xfrm>
              <a:off x="8354803" y="4702847"/>
              <a:ext cx="474810" cy="276999"/>
            </a:xfrm>
            <a:prstGeom prst="rect">
              <a:avLst/>
            </a:prstGeom>
          </p:spPr>
          <p:txBody>
            <a:bodyPr wrap="none">
              <a:spAutoFit/>
            </a:bodyPr>
            <a:lstStyle/>
            <a:p>
              <a:pPr algn="ctr"/>
              <a:r>
                <a:rPr lang="en-US" sz="1200" dirty="0">
                  <a:solidFill>
                    <a:schemeClr val="tx1">
                      <a:lumMod val="65000"/>
                      <a:lumOff val="35000"/>
                    </a:schemeClr>
                  </a:solidFill>
                  <a:latin typeface="Montserrat" panose="00000500000000000000" pitchFamily="2" charset="0"/>
                </a:rPr>
                <a:t>JUL</a:t>
              </a:r>
              <a:endParaRPr lang="en-US" sz="1200" dirty="0"/>
            </a:p>
          </p:txBody>
        </p:sp>
        <p:sp>
          <p:nvSpPr>
            <p:cNvPr id="37" name="Rectangle 36">
              <a:extLst>
                <a:ext uri="{FF2B5EF4-FFF2-40B4-BE49-F238E27FC236}">
                  <a16:creationId xmlns:a16="http://schemas.microsoft.com/office/drawing/2014/main" id="{1C0F2A61-58DF-DE96-C596-727E78FFE4AD}"/>
                </a:ext>
              </a:extLst>
            </p:cNvPr>
            <p:cNvSpPr/>
            <p:nvPr/>
          </p:nvSpPr>
          <p:spPr>
            <a:xfrm>
              <a:off x="7099214" y="4702847"/>
              <a:ext cx="508474" cy="276999"/>
            </a:xfrm>
            <a:prstGeom prst="rect">
              <a:avLst/>
            </a:prstGeom>
          </p:spPr>
          <p:txBody>
            <a:bodyPr wrap="none">
              <a:spAutoFit/>
            </a:bodyPr>
            <a:lstStyle/>
            <a:p>
              <a:pPr algn="ctr"/>
              <a:r>
                <a:rPr lang="en-US" sz="1200" dirty="0">
                  <a:solidFill>
                    <a:schemeClr val="tx1">
                      <a:lumMod val="65000"/>
                      <a:lumOff val="35000"/>
                    </a:schemeClr>
                  </a:solidFill>
                  <a:latin typeface="Montserrat" panose="00000500000000000000" pitchFamily="2" charset="0"/>
                </a:rPr>
                <a:t>JUN</a:t>
              </a:r>
              <a:endParaRPr lang="en-US" sz="1200" dirty="0"/>
            </a:p>
          </p:txBody>
        </p:sp>
        <p:sp>
          <p:nvSpPr>
            <p:cNvPr id="38" name="Rectangle 37">
              <a:extLst>
                <a:ext uri="{FF2B5EF4-FFF2-40B4-BE49-F238E27FC236}">
                  <a16:creationId xmlns:a16="http://schemas.microsoft.com/office/drawing/2014/main" id="{B24998C9-EFF9-DE5A-4C04-896FCA660049}"/>
                </a:ext>
              </a:extLst>
            </p:cNvPr>
            <p:cNvSpPr/>
            <p:nvPr/>
          </p:nvSpPr>
          <p:spPr>
            <a:xfrm>
              <a:off x="5840170" y="4702847"/>
              <a:ext cx="540533" cy="276999"/>
            </a:xfrm>
            <a:prstGeom prst="rect">
              <a:avLst/>
            </a:prstGeom>
          </p:spPr>
          <p:txBody>
            <a:bodyPr wrap="none">
              <a:spAutoFit/>
            </a:bodyPr>
            <a:lstStyle/>
            <a:p>
              <a:pPr algn="ctr"/>
              <a:r>
                <a:rPr lang="en-US" sz="1200" dirty="0">
                  <a:solidFill>
                    <a:schemeClr val="tx1">
                      <a:lumMod val="65000"/>
                      <a:lumOff val="35000"/>
                    </a:schemeClr>
                  </a:solidFill>
                  <a:latin typeface="Montserrat" panose="00000500000000000000" pitchFamily="2" charset="0"/>
                </a:rPr>
                <a:t>MAY</a:t>
              </a:r>
              <a:endParaRPr lang="en-US" sz="1200" dirty="0"/>
            </a:p>
          </p:txBody>
        </p:sp>
      </p:grpSp>
      <p:sp>
        <p:nvSpPr>
          <p:cNvPr id="39" name="Rounded Rectangle 33">
            <a:extLst>
              <a:ext uri="{FF2B5EF4-FFF2-40B4-BE49-F238E27FC236}">
                <a16:creationId xmlns:a16="http://schemas.microsoft.com/office/drawing/2014/main" id="{4A1AE5ED-519A-D5F0-D0F4-8E2EA69DB354}"/>
              </a:ext>
            </a:extLst>
          </p:cNvPr>
          <p:cNvSpPr/>
          <p:nvPr/>
        </p:nvSpPr>
        <p:spPr>
          <a:xfrm>
            <a:off x="751851" y="3900479"/>
            <a:ext cx="1412898" cy="20002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4">
            <a:extLst>
              <a:ext uri="{FF2B5EF4-FFF2-40B4-BE49-F238E27FC236}">
                <a16:creationId xmlns:a16="http://schemas.microsoft.com/office/drawing/2014/main" id="{73BEAB5F-A651-34FB-16D1-14520B5A2C7C}"/>
              </a:ext>
            </a:extLst>
          </p:cNvPr>
          <p:cNvSpPr/>
          <p:nvPr/>
        </p:nvSpPr>
        <p:spPr>
          <a:xfrm>
            <a:off x="2036731" y="3389157"/>
            <a:ext cx="2614043" cy="20002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35">
            <a:extLst>
              <a:ext uri="{FF2B5EF4-FFF2-40B4-BE49-F238E27FC236}">
                <a16:creationId xmlns:a16="http://schemas.microsoft.com/office/drawing/2014/main" id="{3948269C-FE18-45B6-0A3C-A30891FCFD9F}"/>
              </a:ext>
            </a:extLst>
          </p:cNvPr>
          <p:cNvSpPr/>
          <p:nvPr/>
        </p:nvSpPr>
        <p:spPr>
          <a:xfrm>
            <a:off x="3279744" y="3900479"/>
            <a:ext cx="2614043" cy="20002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36">
            <a:extLst>
              <a:ext uri="{FF2B5EF4-FFF2-40B4-BE49-F238E27FC236}">
                <a16:creationId xmlns:a16="http://schemas.microsoft.com/office/drawing/2014/main" id="{3E5E48AD-8130-AD32-CC63-A93FD6467B58}"/>
              </a:ext>
            </a:extLst>
          </p:cNvPr>
          <p:cNvSpPr/>
          <p:nvPr/>
        </p:nvSpPr>
        <p:spPr>
          <a:xfrm>
            <a:off x="4522758" y="2877835"/>
            <a:ext cx="5058199" cy="20002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37">
            <a:extLst>
              <a:ext uri="{FF2B5EF4-FFF2-40B4-BE49-F238E27FC236}">
                <a16:creationId xmlns:a16="http://schemas.microsoft.com/office/drawing/2014/main" id="{95BAE94B-AB3E-940C-D750-44FDCA12F896}"/>
              </a:ext>
            </a:extLst>
          </p:cNvPr>
          <p:cNvSpPr/>
          <p:nvPr/>
        </p:nvSpPr>
        <p:spPr>
          <a:xfrm>
            <a:off x="7008784" y="2378777"/>
            <a:ext cx="1371029" cy="20002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38">
            <a:extLst>
              <a:ext uri="{FF2B5EF4-FFF2-40B4-BE49-F238E27FC236}">
                <a16:creationId xmlns:a16="http://schemas.microsoft.com/office/drawing/2014/main" id="{A3D88BC0-8650-2CAD-75F8-B86AA347DE02}"/>
              </a:ext>
            </a:extLst>
          </p:cNvPr>
          <p:cNvSpPr/>
          <p:nvPr/>
        </p:nvSpPr>
        <p:spPr>
          <a:xfrm>
            <a:off x="8251797" y="1851143"/>
            <a:ext cx="2572174" cy="2000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6D4ABE7-415F-ACFD-AD9D-702BC7D98CBD}"/>
              </a:ext>
            </a:extLst>
          </p:cNvPr>
          <p:cNvSpPr/>
          <p:nvPr/>
        </p:nvSpPr>
        <p:spPr>
          <a:xfrm>
            <a:off x="582600" y="5345497"/>
            <a:ext cx="535878" cy="5358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imple-Line-Icons" panose="02000503000000000000" pitchFamily="2" charset="2"/>
              </a:rPr>
              <a:t></a:t>
            </a:r>
            <a:endParaRPr lang="en-US" dirty="0">
              <a:solidFill>
                <a:schemeClr val="bg1"/>
              </a:solidFill>
            </a:endParaRPr>
          </a:p>
        </p:txBody>
      </p:sp>
      <p:sp>
        <p:nvSpPr>
          <p:cNvPr id="46" name="Rectangle 45">
            <a:extLst>
              <a:ext uri="{FF2B5EF4-FFF2-40B4-BE49-F238E27FC236}">
                <a16:creationId xmlns:a16="http://schemas.microsoft.com/office/drawing/2014/main" id="{B200DBE1-35A0-DE52-EA0A-E4306D42CBE4}"/>
              </a:ext>
            </a:extLst>
          </p:cNvPr>
          <p:cNvSpPr/>
          <p:nvPr/>
        </p:nvSpPr>
        <p:spPr>
          <a:xfrm>
            <a:off x="1158205" y="5521102"/>
            <a:ext cx="902491" cy="169277"/>
          </a:xfrm>
          <a:prstGeom prst="rect">
            <a:avLst/>
          </a:prstGeom>
        </p:spPr>
        <p:txBody>
          <a:bodyPr wrap="none" lIns="0" tIns="0" rIns="0" bIns="0">
            <a:spAutoFit/>
          </a:bodyPr>
          <a:lstStyle/>
          <a:p>
            <a:r>
              <a:rPr lang="en-AU" sz="1100" dirty="0"/>
              <a:t>PROJECT ONE</a:t>
            </a:r>
          </a:p>
        </p:txBody>
      </p:sp>
      <p:sp>
        <p:nvSpPr>
          <p:cNvPr id="47" name="Oval 46">
            <a:extLst>
              <a:ext uri="{FF2B5EF4-FFF2-40B4-BE49-F238E27FC236}">
                <a16:creationId xmlns:a16="http://schemas.microsoft.com/office/drawing/2014/main" id="{54C6F757-1061-FD5D-354B-DD7AA8AE41D0}"/>
              </a:ext>
            </a:extLst>
          </p:cNvPr>
          <p:cNvSpPr/>
          <p:nvPr/>
        </p:nvSpPr>
        <p:spPr>
          <a:xfrm>
            <a:off x="2345690" y="5345497"/>
            <a:ext cx="535878" cy="53587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imple-Line-Icons" panose="02000503000000000000" pitchFamily="2" charset="2"/>
              </a:rPr>
              <a:t></a:t>
            </a:r>
            <a:endParaRPr lang="en-US" dirty="0">
              <a:solidFill>
                <a:schemeClr val="bg1"/>
              </a:solidFill>
            </a:endParaRPr>
          </a:p>
        </p:txBody>
      </p:sp>
      <p:sp>
        <p:nvSpPr>
          <p:cNvPr id="48" name="Rectangle 47">
            <a:extLst>
              <a:ext uri="{FF2B5EF4-FFF2-40B4-BE49-F238E27FC236}">
                <a16:creationId xmlns:a16="http://schemas.microsoft.com/office/drawing/2014/main" id="{946F9F00-99B1-C3F3-1A4E-1AF52E8067D4}"/>
              </a:ext>
            </a:extLst>
          </p:cNvPr>
          <p:cNvSpPr/>
          <p:nvPr/>
        </p:nvSpPr>
        <p:spPr>
          <a:xfrm>
            <a:off x="2921295" y="5511473"/>
            <a:ext cx="926536" cy="169277"/>
          </a:xfrm>
          <a:prstGeom prst="rect">
            <a:avLst/>
          </a:prstGeom>
        </p:spPr>
        <p:txBody>
          <a:bodyPr wrap="none" lIns="0" tIns="0" rIns="0" bIns="0">
            <a:spAutoFit/>
          </a:bodyPr>
          <a:lstStyle/>
          <a:p>
            <a:r>
              <a:rPr lang="en-AU" sz="1100" dirty="0"/>
              <a:t>PROJECT TWO</a:t>
            </a:r>
          </a:p>
        </p:txBody>
      </p:sp>
      <p:sp>
        <p:nvSpPr>
          <p:cNvPr id="49" name="Oval 48">
            <a:extLst>
              <a:ext uri="{FF2B5EF4-FFF2-40B4-BE49-F238E27FC236}">
                <a16:creationId xmlns:a16="http://schemas.microsoft.com/office/drawing/2014/main" id="{B4D46871-8A5F-9B12-1A8F-6D55BAC47520}"/>
              </a:ext>
            </a:extLst>
          </p:cNvPr>
          <p:cNvSpPr/>
          <p:nvPr/>
        </p:nvSpPr>
        <p:spPr>
          <a:xfrm>
            <a:off x="4108783" y="5345497"/>
            <a:ext cx="535878" cy="5358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imple-Line-Icons" panose="02000503000000000000" pitchFamily="2" charset="2"/>
              </a:rPr>
              <a:t></a:t>
            </a:r>
            <a:endParaRPr lang="en-US" dirty="0">
              <a:solidFill>
                <a:schemeClr val="bg1"/>
              </a:solidFill>
            </a:endParaRPr>
          </a:p>
        </p:txBody>
      </p:sp>
      <p:sp>
        <p:nvSpPr>
          <p:cNvPr id="50" name="Rectangle 49">
            <a:extLst>
              <a:ext uri="{FF2B5EF4-FFF2-40B4-BE49-F238E27FC236}">
                <a16:creationId xmlns:a16="http://schemas.microsoft.com/office/drawing/2014/main" id="{849892EE-E796-15A5-2652-03535775BEBF}"/>
              </a:ext>
            </a:extLst>
          </p:cNvPr>
          <p:cNvSpPr/>
          <p:nvPr/>
        </p:nvSpPr>
        <p:spPr>
          <a:xfrm>
            <a:off x="4660267" y="5511473"/>
            <a:ext cx="1033937" cy="169277"/>
          </a:xfrm>
          <a:prstGeom prst="rect">
            <a:avLst/>
          </a:prstGeom>
        </p:spPr>
        <p:txBody>
          <a:bodyPr wrap="none" lIns="0" tIns="0" rIns="0" bIns="0">
            <a:spAutoFit/>
          </a:bodyPr>
          <a:lstStyle/>
          <a:p>
            <a:r>
              <a:rPr lang="en-AU" sz="1100" dirty="0"/>
              <a:t>PROJECT THREE</a:t>
            </a:r>
          </a:p>
        </p:txBody>
      </p:sp>
      <p:sp>
        <p:nvSpPr>
          <p:cNvPr id="51" name="Oval 50">
            <a:extLst>
              <a:ext uri="{FF2B5EF4-FFF2-40B4-BE49-F238E27FC236}">
                <a16:creationId xmlns:a16="http://schemas.microsoft.com/office/drawing/2014/main" id="{31DC2BEF-D5FE-27DF-BEEB-1EAE690D0C88}"/>
              </a:ext>
            </a:extLst>
          </p:cNvPr>
          <p:cNvSpPr/>
          <p:nvPr/>
        </p:nvSpPr>
        <p:spPr>
          <a:xfrm>
            <a:off x="5970489" y="5345497"/>
            <a:ext cx="535878" cy="5358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imple-Line-Icons" panose="02000503000000000000" pitchFamily="2" charset="2"/>
              </a:rPr>
              <a:t></a:t>
            </a:r>
            <a:endParaRPr lang="en-US" dirty="0">
              <a:solidFill>
                <a:schemeClr val="bg1"/>
              </a:solidFill>
            </a:endParaRPr>
          </a:p>
        </p:txBody>
      </p:sp>
      <p:sp>
        <p:nvSpPr>
          <p:cNvPr id="52" name="Rectangle 51">
            <a:extLst>
              <a:ext uri="{FF2B5EF4-FFF2-40B4-BE49-F238E27FC236}">
                <a16:creationId xmlns:a16="http://schemas.microsoft.com/office/drawing/2014/main" id="{B3DC7FEA-4948-2311-EE92-A79406527F6F}"/>
              </a:ext>
            </a:extLst>
          </p:cNvPr>
          <p:cNvSpPr/>
          <p:nvPr/>
        </p:nvSpPr>
        <p:spPr>
          <a:xfrm>
            <a:off x="6534110" y="5511473"/>
            <a:ext cx="981038" cy="169277"/>
          </a:xfrm>
          <a:prstGeom prst="rect">
            <a:avLst/>
          </a:prstGeom>
        </p:spPr>
        <p:txBody>
          <a:bodyPr wrap="none" lIns="0" tIns="0" rIns="0" bIns="0">
            <a:spAutoFit/>
          </a:bodyPr>
          <a:lstStyle/>
          <a:p>
            <a:r>
              <a:rPr lang="en-AU" sz="1100" dirty="0"/>
              <a:t>PROJECT FOUR</a:t>
            </a:r>
          </a:p>
        </p:txBody>
      </p:sp>
      <p:sp>
        <p:nvSpPr>
          <p:cNvPr id="53" name="Oval 52">
            <a:extLst>
              <a:ext uri="{FF2B5EF4-FFF2-40B4-BE49-F238E27FC236}">
                <a16:creationId xmlns:a16="http://schemas.microsoft.com/office/drawing/2014/main" id="{B90E0EE6-929F-7E37-FA61-3AEAA4499982}"/>
              </a:ext>
            </a:extLst>
          </p:cNvPr>
          <p:cNvSpPr/>
          <p:nvPr/>
        </p:nvSpPr>
        <p:spPr>
          <a:xfrm>
            <a:off x="7769443" y="5345497"/>
            <a:ext cx="535878" cy="535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imple-Line-Icons" panose="02000503000000000000" pitchFamily="2" charset="2"/>
              </a:rPr>
              <a:t></a:t>
            </a:r>
            <a:endParaRPr lang="en-US" dirty="0">
              <a:solidFill>
                <a:schemeClr val="bg1"/>
              </a:solidFill>
            </a:endParaRPr>
          </a:p>
        </p:txBody>
      </p:sp>
      <p:sp>
        <p:nvSpPr>
          <p:cNvPr id="54" name="Rectangle 53">
            <a:extLst>
              <a:ext uri="{FF2B5EF4-FFF2-40B4-BE49-F238E27FC236}">
                <a16:creationId xmlns:a16="http://schemas.microsoft.com/office/drawing/2014/main" id="{01DB569D-6DFF-767B-CCC9-DBCA61935946}"/>
              </a:ext>
            </a:extLst>
          </p:cNvPr>
          <p:cNvSpPr/>
          <p:nvPr/>
        </p:nvSpPr>
        <p:spPr>
          <a:xfrm>
            <a:off x="8329891" y="5511473"/>
            <a:ext cx="891270" cy="169277"/>
          </a:xfrm>
          <a:prstGeom prst="rect">
            <a:avLst/>
          </a:prstGeom>
        </p:spPr>
        <p:txBody>
          <a:bodyPr wrap="none" lIns="0" tIns="0" rIns="0" bIns="0">
            <a:spAutoFit/>
          </a:bodyPr>
          <a:lstStyle/>
          <a:p>
            <a:r>
              <a:rPr lang="en-AU" sz="1100" dirty="0"/>
              <a:t>PROJECT FIVE</a:t>
            </a:r>
          </a:p>
        </p:txBody>
      </p:sp>
      <p:sp>
        <p:nvSpPr>
          <p:cNvPr id="55" name="Oval 54">
            <a:extLst>
              <a:ext uri="{FF2B5EF4-FFF2-40B4-BE49-F238E27FC236}">
                <a16:creationId xmlns:a16="http://schemas.microsoft.com/office/drawing/2014/main" id="{E97743FC-8D61-0914-4750-1F4C0DCEF4CC}"/>
              </a:ext>
            </a:extLst>
          </p:cNvPr>
          <p:cNvSpPr/>
          <p:nvPr/>
        </p:nvSpPr>
        <p:spPr>
          <a:xfrm>
            <a:off x="9505642" y="5345497"/>
            <a:ext cx="535878" cy="5358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imple-Line-Icons" panose="02000503000000000000" pitchFamily="2" charset="2"/>
              </a:rPr>
              <a:t></a:t>
            </a:r>
            <a:endParaRPr lang="en-US" dirty="0">
              <a:solidFill>
                <a:schemeClr val="bg1"/>
              </a:solidFill>
            </a:endParaRPr>
          </a:p>
        </p:txBody>
      </p:sp>
      <p:sp>
        <p:nvSpPr>
          <p:cNvPr id="56" name="Rectangle 55">
            <a:extLst>
              <a:ext uri="{FF2B5EF4-FFF2-40B4-BE49-F238E27FC236}">
                <a16:creationId xmlns:a16="http://schemas.microsoft.com/office/drawing/2014/main" id="{4C2D5358-86DA-05B0-991C-2CE968FFC344}"/>
              </a:ext>
            </a:extLst>
          </p:cNvPr>
          <p:cNvSpPr/>
          <p:nvPr/>
        </p:nvSpPr>
        <p:spPr>
          <a:xfrm>
            <a:off x="10055552" y="5521102"/>
            <a:ext cx="814325" cy="169277"/>
          </a:xfrm>
          <a:prstGeom prst="rect">
            <a:avLst/>
          </a:prstGeom>
        </p:spPr>
        <p:txBody>
          <a:bodyPr wrap="none" lIns="0" tIns="0" rIns="0" bIns="0">
            <a:spAutoFit/>
          </a:bodyPr>
          <a:lstStyle/>
          <a:p>
            <a:r>
              <a:rPr lang="en-AU" sz="1100" dirty="0"/>
              <a:t>PROJECT SIX</a:t>
            </a:r>
          </a:p>
        </p:txBody>
      </p:sp>
    </p:spTree>
    <p:extLst>
      <p:ext uri="{BB962C8B-B14F-4D97-AF65-F5344CB8AC3E}">
        <p14:creationId xmlns:p14="http://schemas.microsoft.com/office/powerpoint/2010/main" val="2998152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D73AD-8949-DE32-DF7C-BDA3659D2CE6}"/>
              </a:ext>
            </a:extLst>
          </p:cNvPr>
          <p:cNvSpPr>
            <a:spLocks noGrp="1"/>
          </p:cNvSpPr>
          <p:nvPr>
            <p:ph type="ctrTitle"/>
          </p:nvPr>
        </p:nvSpPr>
        <p:spPr/>
        <p:txBody>
          <a:bodyPr/>
          <a:lstStyle/>
          <a:p>
            <a:endParaRPr lang="en-IE"/>
          </a:p>
        </p:txBody>
      </p:sp>
      <p:sp>
        <p:nvSpPr>
          <p:cNvPr id="6" name="Untertitel 5">
            <a:extLst>
              <a:ext uri="{FF2B5EF4-FFF2-40B4-BE49-F238E27FC236}">
                <a16:creationId xmlns:a16="http://schemas.microsoft.com/office/drawing/2014/main" id="{A8DBAB3C-14DA-767E-9450-B54E93DC4EDF}"/>
              </a:ext>
            </a:extLst>
          </p:cNvPr>
          <p:cNvSpPr>
            <a:spLocks noGrp="1"/>
          </p:cNvSpPr>
          <p:nvPr>
            <p:ph type="subTitle" idx="1"/>
          </p:nvPr>
        </p:nvSpPr>
        <p:spPr>
          <a:prstGeom prst="roundRect">
            <a:avLst>
              <a:gd name="adj" fmla="val 50000"/>
            </a:avLst>
          </a:prstGeom>
          <a:solidFill>
            <a:schemeClr val="accent2"/>
          </a:solidFill>
          <a:ln>
            <a:noFill/>
          </a:ln>
        </p:spPr>
        <p:txBody>
          <a:bodyPr>
            <a:normAutofit lnSpcReduction="10000"/>
          </a:bodyPr>
          <a:lstStyle/>
          <a:p>
            <a:r>
              <a:rPr lang="it-IT" sz="1800" dirty="0"/>
              <a:t>Work Package 1</a:t>
            </a:r>
            <a:endParaRPr lang="de-IE" sz="1800" dirty="0"/>
          </a:p>
        </p:txBody>
      </p:sp>
      <p:sp>
        <p:nvSpPr>
          <p:cNvPr id="5" name="Picture Placeholder 4">
            <a:extLst>
              <a:ext uri="{FF2B5EF4-FFF2-40B4-BE49-F238E27FC236}">
                <a16:creationId xmlns:a16="http://schemas.microsoft.com/office/drawing/2014/main" id="{E9E58989-8CD0-1D54-A762-DED99EC56105}"/>
              </a:ext>
            </a:extLst>
          </p:cNvPr>
          <p:cNvSpPr>
            <a:spLocks noGrp="1"/>
          </p:cNvSpPr>
          <p:nvPr>
            <p:ph type="pic" sz="quarter" idx="10"/>
          </p:nvPr>
        </p:nvSpPr>
        <p:spPr/>
        <p:txBody>
          <a:bodyPr/>
          <a:lstStyle/>
          <a:p>
            <a:endParaRPr lang="en-IE"/>
          </a:p>
        </p:txBody>
      </p:sp>
      <p:sp>
        <p:nvSpPr>
          <p:cNvPr id="7" name="Picture Placeholder 6">
            <a:extLst>
              <a:ext uri="{FF2B5EF4-FFF2-40B4-BE49-F238E27FC236}">
                <a16:creationId xmlns:a16="http://schemas.microsoft.com/office/drawing/2014/main" id="{0BBA8F72-832E-7132-10A7-3E208926B8A7}"/>
              </a:ext>
            </a:extLst>
          </p:cNvPr>
          <p:cNvSpPr>
            <a:spLocks noGrp="1"/>
          </p:cNvSpPr>
          <p:nvPr>
            <p:ph type="pic" sz="quarter" idx="11"/>
          </p:nvPr>
        </p:nvSpPr>
        <p:spPr/>
        <p:txBody>
          <a:bodyPr/>
          <a:lstStyle/>
          <a:p>
            <a:endParaRPr lang="en-IE"/>
          </a:p>
        </p:txBody>
      </p:sp>
      <p:sp>
        <p:nvSpPr>
          <p:cNvPr id="8" name="Picture Placeholder 7">
            <a:extLst>
              <a:ext uri="{FF2B5EF4-FFF2-40B4-BE49-F238E27FC236}">
                <a16:creationId xmlns:a16="http://schemas.microsoft.com/office/drawing/2014/main" id="{50DE4576-3717-1601-8F39-C6CEB67526F4}"/>
              </a:ext>
            </a:extLst>
          </p:cNvPr>
          <p:cNvSpPr>
            <a:spLocks noGrp="1"/>
          </p:cNvSpPr>
          <p:nvPr>
            <p:ph type="pic" sz="quarter" idx="12"/>
          </p:nvPr>
        </p:nvSpPr>
        <p:spPr/>
        <p:txBody>
          <a:bodyPr/>
          <a:lstStyle/>
          <a:p>
            <a:endParaRPr lang="en-IE"/>
          </a:p>
        </p:txBody>
      </p:sp>
      <p:sp>
        <p:nvSpPr>
          <p:cNvPr id="9" name="Picture Placeholder 8">
            <a:extLst>
              <a:ext uri="{FF2B5EF4-FFF2-40B4-BE49-F238E27FC236}">
                <a16:creationId xmlns:a16="http://schemas.microsoft.com/office/drawing/2014/main" id="{3C2E9EB1-3371-CFE3-AABD-8C4917CDA776}"/>
              </a:ext>
            </a:extLst>
          </p:cNvPr>
          <p:cNvSpPr>
            <a:spLocks noGrp="1"/>
          </p:cNvSpPr>
          <p:nvPr>
            <p:ph type="pic" sz="quarter" idx="13"/>
          </p:nvPr>
        </p:nvSpPr>
        <p:spPr/>
        <p:txBody>
          <a:bodyPr/>
          <a:lstStyle/>
          <a:p>
            <a:endParaRPr lang="en-IE"/>
          </a:p>
        </p:txBody>
      </p:sp>
    </p:spTree>
    <p:extLst>
      <p:ext uri="{BB962C8B-B14F-4D97-AF65-F5344CB8AC3E}">
        <p14:creationId xmlns:p14="http://schemas.microsoft.com/office/powerpoint/2010/main" val="334603240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5446" y="3436577"/>
            <a:ext cx="12192000" cy="3420000"/>
          </a:xfrm>
          <a:prstGeom prst="rect">
            <a:avLst/>
          </a:prstGeom>
          <a:gradFill>
            <a:gsLst>
              <a:gs pos="100000">
                <a:schemeClr val="accent4"/>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1"/>
          <p:cNvSpPr>
            <a:spLocks noGrp="1"/>
          </p:cNvSpPr>
          <p:nvPr>
            <p:ph type="title"/>
          </p:nvPr>
        </p:nvSpPr>
        <p:spPr/>
        <p:txBody>
          <a:bodyPr>
            <a:normAutofit/>
          </a:bodyPr>
          <a:lstStyle/>
          <a:p>
            <a:r>
              <a:rPr lang="en-MY"/>
              <a:t>Horizontal Timeline and Descriptions</a:t>
            </a:r>
          </a:p>
        </p:txBody>
      </p:sp>
      <p:sp>
        <p:nvSpPr>
          <p:cNvPr id="3" name="Subtitle 2"/>
          <p:cNvSpPr>
            <a:spLocks noGrp="1"/>
          </p:cNvSpPr>
          <p:nvPr>
            <p:ph type="subTitle" idx="1"/>
          </p:nvPr>
        </p:nvSpPr>
        <p:spPr/>
        <p:txBody>
          <a:bodyPr>
            <a:normAutofit/>
          </a:bodyPr>
          <a:lstStyle/>
          <a:p>
            <a:r>
              <a:rPr lang="en-US">
                <a:cs typeface="Segoe UI Light" panose="020B0502040204020203" pitchFamily="34" charset="0"/>
              </a:rPr>
              <a:t>Insert your subtitle here. This space is good for short subtitle</a:t>
            </a:r>
          </a:p>
        </p:txBody>
      </p:sp>
      <p:sp>
        <p:nvSpPr>
          <p:cNvPr id="31" name="Oval 30"/>
          <p:cNvSpPr/>
          <p:nvPr/>
        </p:nvSpPr>
        <p:spPr>
          <a:xfrm>
            <a:off x="829871" y="2667587"/>
            <a:ext cx="1546787" cy="1546787"/>
          </a:xfrm>
          <a:prstGeom prst="ellipse">
            <a:avLst/>
          </a:prstGeom>
          <a:solidFill>
            <a:schemeClr val="tx2"/>
          </a:solidFill>
          <a:ln w="50800">
            <a:gradFill>
              <a:gsLst>
                <a:gs pos="0">
                  <a:schemeClr val="accent1">
                    <a:lumMod val="5000"/>
                    <a:lumOff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endParaRPr>
          </a:p>
        </p:txBody>
      </p:sp>
      <p:sp>
        <p:nvSpPr>
          <p:cNvPr id="32" name="Oval 31"/>
          <p:cNvSpPr/>
          <p:nvPr/>
        </p:nvSpPr>
        <p:spPr>
          <a:xfrm>
            <a:off x="4101190" y="3081543"/>
            <a:ext cx="740229" cy="740229"/>
          </a:xfrm>
          <a:prstGeom prst="ellipse">
            <a:avLst/>
          </a:prstGeom>
          <a:solidFill>
            <a:schemeClr val="accent1"/>
          </a:solidFill>
          <a:ln w="50800">
            <a:gradFill>
              <a:gsLst>
                <a:gs pos="0">
                  <a:schemeClr val="accent1">
                    <a:lumMod val="5000"/>
                    <a:lumOff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Oval 32"/>
          <p:cNvSpPr/>
          <p:nvPr/>
        </p:nvSpPr>
        <p:spPr>
          <a:xfrm>
            <a:off x="6743697" y="3067884"/>
            <a:ext cx="740229" cy="740229"/>
          </a:xfrm>
          <a:prstGeom prst="ellipse">
            <a:avLst/>
          </a:prstGeom>
          <a:solidFill>
            <a:schemeClr val="accent2"/>
          </a:solidFill>
          <a:ln w="50800">
            <a:gradFill>
              <a:gsLst>
                <a:gs pos="0">
                  <a:schemeClr val="accent1">
                    <a:lumMod val="5000"/>
                    <a:lumOff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Oval 33"/>
          <p:cNvSpPr/>
          <p:nvPr/>
        </p:nvSpPr>
        <p:spPr>
          <a:xfrm>
            <a:off x="9386204" y="3081543"/>
            <a:ext cx="740229" cy="740229"/>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FontAwesome" pitchFamily="2" charset="0"/>
              </a:rPr>
              <a:t> </a:t>
            </a:r>
            <a:endParaRPr lang="en-MY" sz="2400" dirty="0">
              <a:solidFill>
                <a:schemeClr val="bg1"/>
              </a:solidFill>
            </a:endParaRPr>
          </a:p>
        </p:txBody>
      </p:sp>
      <p:cxnSp>
        <p:nvCxnSpPr>
          <p:cNvPr id="35" name="Straight Connector 34"/>
          <p:cNvCxnSpPr>
            <a:cxnSpLocks/>
            <a:stCxn id="32" idx="0"/>
          </p:cNvCxnSpPr>
          <p:nvPr/>
        </p:nvCxnSpPr>
        <p:spPr>
          <a:xfrm flipV="1">
            <a:off x="4471305" y="1944028"/>
            <a:ext cx="0" cy="1137515"/>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3" idx="4"/>
          </p:cNvCxnSpPr>
          <p:nvPr/>
        </p:nvCxnSpPr>
        <p:spPr>
          <a:xfrm flipV="1">
            <a:off x="7112451" y="3808113"/>
            <a:ext cx="1361" cy="134260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stCxn id="34" idx="0"/>
          </p:cNvCxnSpPr>
          <p:nvPr/>
        </p:nvCxnSpPr>
        <p:spPr>
          <a:xfrm flipV="1">
            <a:off x="9756319" y="1989743"/>
            <a:ext cx="0" cy="10918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508497" y="1944028"/>
            <a:ext cx="2235200" cy="954107"/>
          </a:xfrm>
          <a:prstGeom prst="rect">
            <a:avLst/>
          </a:prstGeom>
        </p:spPr>
        <p:txBody>
          <a:bodyPr wrap="square" numCol="1" spcCol="356616">
            <a:spAutoFit/>
          </a:bodyPr>
          <a:lstStyle/>
          <a:p>
            <a:pPr indent="-609585"/>
            <a:r>
              <a:rPr lang="ms-MY" sz="1400" dirty="0" err="1">
                <a:ea typeface="Open Sans" panose="020B0606030504020204" pitchFamily="34" charset="0"/>
                <a:cs typeface="Lato Medium" panose="020F0602020204030203" pitchFamily="34" charset="0"/>
              </a:rPr>
              <a:t>Lorem</a:t>
            </a:r>
            <a:r>
              <a:rPr lang="ms-MY" sz="1400" dirty="0">
                <a:ea typeface="Open Sans" panose="020B0606030504020204" pitchFamily="34" charset="0"/>
                <a:cs typeface="Lato Medium" panose="020F0602020204030203" pitchFamily="34" charset="0"/>
              </a:rPr>
              <a:t> </a:t>
            </a:r>
            <a:r>
              <a:rPr lang="ms-MY" sz="1400" dirty="0" err="1">
                <a:ea typeface="Open Sans" panose="020B0606030504020204" pitchFamily="34" charset="0"/>
                <a:cs typeface="Lato Medium" panose="020F0602020204030203" pitchFamily="34" charset="0"/>
              </a:rPr>
              <a:t>ipsum</a:t>
            </a:r>
            <a:r>
              <a:rPr lang="ms-MY" sz="1400" dirty="0">
                <a:ea typeface="Open Sans" panose="020B0606030504020204" pitchFamily="34" charset="0"/>
                <a:cs typeface="Lato Medium" panose="020F0602020204030203" pitchFamily="34" charset="0"/>
              </a:rPr>
              <a:t> </a:t>
            </a:r>
            <a:r>
              <a:rPr lang="ms-MY" sz="1400" dirty="0" err="1">
                <a:ea typeface="Open Sans" panose="020B0606030504020204" pitchFamily="34" charset="0"/>
                <a:cs typeface="Lato Medium" panose="020F0602020204030203" pitchFamily="34" charset="0"/>
              </a:rPr>
              <a:t>dolor</a:t>
            </a:r>
            <a:r>
              <a:rPr lang="ms-MY" sz="1400" dirty="0">
                <a:ea typeface="Open Sans" panose="020B0606030504020204" pitchFamily="34" charset="0"/>
                <a:cs typeface="Lato Medium" panose="020F0602020204030203" pitchFamily="34" charset="0"/>
              </a:rPr>
              <a:t> sit </a:t>
            </a:r>
            <a:r>
              <a:rPr lang="ms-MY" sz="1400" dirty="0" err="1">
                <a:ea typeface="Open Sans" panose="020B0606030504020204" pitchFamily="34" charset="0"/>
                <a:cs typeface="Lato Medium" panose="020F0602020204030203" pitchFamily="34" charset="0"/>
              </a:rPr>
              <a:t>amet</a:t>
            </a:r>
            <a:r>
              <a:rPr lang="ms-MY" sz="1400" dirty="0">
                <a:ea typeface="Open Sans" panose="020B0606030504020204" pitchFamily="34" charset="0"/>
                <a:cs typeface="Lato Medium" panose="020F0602020204030203" pitchFamily="34" charset="0"/>
              </a:rPr>
              <a:t>, </a:t>
            </a:r>
            <a:r>
              <a:rPr lang="ms-MY" sz="1400" dirty="0" err="1">
                <a:ea typeface="Open Sans" panose="020B0606030504020204" pitchFamily="34" charset="0"/>
                <a:cs typeface="Lato Medium" panose="020F0602020204030203" pitchFamily="34" charset="0"/>
              </a:rPr>
              <a:t>onsectetur</a:t>
            </a:r>
            <a:r>
              <a:rPr lang="ms-MY" sz="1400" dirty="0">
                <a:ea typeface="Open Sans" panose="020B0606030504020204" pitchFamily="34" charset="0"/>
                <a:cs typeface="Lato Medium" panose="020F0602020204030203" pitchFamily="34" charset="0"/>
              </a:rPr>
              <a:t> </a:t>
            </a:r>
            <a:r>
              <a:rPr lang="ms-MY" sz="1400" dirty="0" err="1">
                <a:ea typeface="Open Sans" panose="020B0606030504020204" pitchFamily="34" charset="0"/>
                <a:cs typeface="Lato Medium" panose="020F0602020204030203" pitchFamily="34" charset="0"/>
              </a:rPr>
              <a:t>adipiscing</a:t>
            </a:r>
            <a:r>
              <a:rPr lang="ms-MY" sz="1400" dirty="0">
                <a:ea typeface="Open Sans" panose="020B0606030504020204" pitchFamily="34" charset="0"/>
                <a:cs typeface="Lato Medium" panose="020F0602020204030203" pitchFamily="34" charset="0"/>
              </a:rPr>
              <a:t> elit.  </a:t>
            </a:r>
            <a:r>
              <a:rPr lang="ms-MY" sz="1400" dirty="0" err="1">
                <a:ea typeface="Open Sans" panose="020B0606030504020204" pitchFamily="34" charset="0"/>
                <a:cs typeface="Lato Medium" panose="020F0602020204030203" pitchFamily="34" charset="0"/>
              </a:rPr>
              <a:t>odio</a:t>
            </a:r>
            <a:r>
              <a:rPr lang="ms-MY" sz="1400" dirty="0">
                <a:ea typeface="Open Sans" panose="020B0606030504020204" pitchFamily="34" charset="0"/>
                <a:cs typeface="Lato Medium" panose="020F0602020204030203" pitchFamily="34" charset="0"/>
              </a:rPr>
              <a:t> </a:t>
            </a:r>
            <a:r>
              <a:rPr lang="ms-MY" sz="1400" dirty="0" err="1">
                <a:ea typeface="Open Sans" panose="020B0606030504020204" pitchFamily="34" charset="0"/>
                <a:cs typeface="Lato Medium" panose="020F0602020204030203" pitchFamily="34" charset="0"/>
              </a:rPr>
              <a:t>tristique</a:t>
            </a:r>
            <a:r>
              <a:rPr lang="ms-MY" sz="1400" dirty="0">
                <a:ea typeface="Open Sans" panose="020B0606030504020204" pitchFamily="34" charset="0"/>
                <a:cs typeface="Lato Medium" panose="020F0602020204030203" pitchFamily="34" charset="0"/>
              </a:rPr>
              <a:t> . </a:t>
            </a:r>
          </a:p>
        </p:txBody>
      </p:sp>
      <p:sp>
        <p:nvSpPr>
          <p:cNvPr id="39" name="Rectangle 38"/>
          <p:cNvSpPr/>
          <p:nvPr/>
        </p:nvSpPr>
        <p:spPr>
          <a:xfrm>
            <a:off x="9753597" y="1989743"/>
            <a:ext cx="2235200" cy="954107"/>
          </a:xfrm>
          <a:prstGeom prst="rect">
            <a:avLst/>
          </a:prstGeom>
        </p:spPr>
        <p:txBody>
          <a:bodyPr wrap="square" numCol="1" spcCol="356616">
            <a:spAutoFit/>
          </a:bodyPr>
          <a:lstStyle/>
          <a:p>
            <a:pPr indent="-609585"/>
            <a:r>
              <a:rPr lang="ms-MY" sz="1400">
                <a:ea typeface="Open Sans" panose="020B0606030504020204" pitchFamily="34" charset="0"/>
                <a:cs typeface="Lato Medium" panose="020F0602020204030203" pitchFamily="34" charset="0"/>
              </a:rPr>
              <a:t>Lorem ipsum dolor sit amet, onsectetur adipiscing elit.  odio tristique . </a:t>
            </a:r>
          </a:p>
        </p:txBody>
      </p:sp>
      <p:sp>
        <p:nvSpPr>
          <p:cNvPr id="40" name="Rectangle 39"/>
          <p:cNvSpPr/>
          <p:nvPr/>
        </p:nvSpPr>
        <p:spPr>
          <a:xfrm>
            <a:off x="7155085" y="4155964"/>
            <a:ext cx="2338107" cy="954107"/>
          </a:xfrm>
          <a:prstGeom prst="rect">
            <a:avLst/>
          </a:prstGeom>
        </p:spPr>
        <p:txBody>
          <a:bodyPr wrap="square" numCol="1" spcCol="356616">
            <a:spAutoFit/>
          </a:bodyPr>
          <a:lstStyle/>
          <a:p>
            <a:pPr indent="-609585"/>
            <a:r>
              <a:rPr lang="ms-MY" sz="1400">
                <a:solidFill>
                  <a:schemeClr val="bg1"/>
                </a:solidFill>
                <a:ea typeface="Open Sans" panose="020B0606030504020204" pitchFamily="34" charset="0"/>
                <a:cs typeface="Lato Medium" panose="020F0602020204030203" pitchFamily="34" charset="0"/>
              </a:rPr>
              <a:t>Lorem ipsum dolor sit amet, onsectetur adipiscing elit.  odio tristique . </a:t>
            </a:r>
          </a:p>
        </p:txBody>
      </p:sp>
      <p:pic>
        <p:nvPicPr>
          <p:cNvPr id="6" name="Graphic 7">
            <a:extLst>
              <a:ext uri="{FF2B5EF4-FFF2-40B4-BE49-F238E27FC236}">
                <a16:creationId xmlns:a16="http://schemas.microsoft.com/office/drawing/2014/main" id="{FEAE41DF-14D2-C62D-CFAB-087C56EF1BD0}"/>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351445" y="6165005"/>
            <a:ext cx="1639743" cy="365125"/>
          </a:xfrm>
          <a:prstGeom prst="rect">
            <a:avLst/>
          </a:prstGeom>
        </p:spPr>
      </p:pic>
      <p:pic>
        <p:nvPicPr>
          <p:cNvPr id="5" name="Graphic 4" descr="Calligraphy Pen with solid fill">
            <a:extLst>
              <a:ext uri="{FF2B5EF4-FFF2-40B4-BE49-F238E27FC236}">
                <a16:creationId xmlns:a16="http://schemas.microsoft.com/office/drawing/2014/main" id="{59CE424E-FFDD-BA9D-C275-C0FF5E22BA76}"/>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9145" y="3200400"/>
            <a:ext cx="457200" cy="457200"/>
          </a:xfrm>
          <a:prstGeom prst="rect">
            <a:avLst/>
          </a:prstGeom>
        </p:spPr>
      </p:pic>
      <p:pic>
        <p:nvPicPr>
          <p:cNvPr id="7" name="Graphic 6" descr="Calligraphy Pen with solid fill">
            <a:extLst>
              <a:ext uri="{FF2B5EF4-FFF2-40B4-BE49-F238E27FC236}">
                <a16:creationId xmlns:a16="http://schemas.microsoft.com/office/drawing/2014/main" id="{F59504F3-74C0-3604-D100-4C2433E0F576}"/>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7163" y="3275931"/>
            <a:ext cx="348208" cy="348208"/>
          </a:xfrm>
          <a:prstGeom prst="rect">
            <a:avLst/>
          </a:prstGeom>
        </p:spPr>
      </p:pic>
      <p:pic>
        <p:nvPicPr>
          <p:cNvPr id="8" name="Graphic 7" descr="Calligraphy Pen with solid fill">
            <a:extLst>
              <a:ext uri="{FF2B5EF4-FFF2-40B4-BE49-F238E27FC236}">
                <a16:creationId xmlns:a16="http://schemas.microsoft.com/office/drawing/2014/main" id="{BC50CF99-3F4B-EDE2-CFD2-96DD95CD5CB3}"/>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0096" y="3275931"/>
            <a:ext cx="348208" cy="348208"/>
          </a:xfrm>
          <a:prstGeom prst="rect">
            <a:avLst/>
          </a:prstGeom>
        </p:spPr>
      </p:pic>
      <p:pic>
        <p:nvPicPr>
          <p:cNvPr id="9" name="Graphic 8" descr="Calligraphy Pen with solid fill">
            <a:extLst>
              <a:ext uri="{FF2B5EF4-FFF2-40B4-BE49-F238E27FC236}">
                <a16:creationId xmlns:a16="http://schemas.microsoft.com/office/drawing/2014/main" id="{6020EC92-86BD-6C2A-B24D-85FEB87515AD}"/>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9127" y="3275931"/>
            <a:ext cx="348208" cy="348208"/>
          </a:xfrm>
          <a:prstGeom prst="rect">
            <a:avLst/>
          </a:prstGeom>
        </p:spPr>
      </p:pic>
    </p:spTree>
    <p:extLst>
      <p:ext uri="{BB962C8B-B14F-4D97-AF65-F5344CB8AC3E}">
        <p14:creationId xmlns:p14="http://schemas.microsoft.com/office/powerpoint/2010/main" val="2987894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par>
                          <p:cTn id="31" fill="hold">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anim calcmode="lin" valueType="num">
                                      <p:cBhvr>
                                        <p:cTn id="35" dur="500" fill="hold"/>
                                        <p:tgtEl>
                                          <p:spTgt spid="38"/>
                                        </p:tgtEl>
                                        <p:attrNameLst>
                                          <p:attrName>ppt_x</p:attrName>
                                        </p:attrNameLst>
                                      </p:cBhvr>
                                      <p:tavLst>
                                        <p:tav tm="0">
                                          <p:val>
                                            <p:strVal val="#ppt_x"/>
                                          </p:val>
                                        </p:tav>
                                        <p:tav tm="100000">
                                          <p:val>
                                            <p:strVal val="#ppt_x"/>
                                          </p:val>
                                        </p:tav>
                                      </p:tavLst>
                                    </p:anim>
                                    <p:anim calcmode="lin" valueType="num">
                                      <p:cBhvr>
                                        <p:cTn id="36" dur="5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up)">
                                      <p:cBhvr>
                                        <p:cTn id="44" dur="500"/>
                                        <p:tgtEl>
                                          <p:spTgt spid="36"/>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strVal val="#ppt_x"/>
                                          </p:val>
                                        </p:tav>
                                        <p:tav tm="100000">
                                          <p:val>
                                            <p:strVal val="#ppt_x"/>
                                          </p:val>
                                        </p:tav>
                                      </p:tavLst>
                                    </p:anim>
                                    <p:anim calcmode="lin" valueType="num">
                                      <p:cBhvr>
                                        <p:cTn id="50" dur="5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p:stCondLst>
                              <p:cond delay="5000"/>
                            </p:stCondLst>
                            <p:childTnLst>
                              <p:par>
                                <p:cTn id="56" presetID="22" presetClass="entr" presetSubtype="4"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childTnLst>
                          </p:cTn>
                        </p:par>
                        <p:par>
                          <p:cTn id="59" fill="hold">
                            <p:stCondLst>
                              <p:cond delay="5500"/>
                            </p:stCondLst>
                            <p:childTnLst>
                              <p:par>
                                <p:cTn id="60" presetID="47"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P spid="3" grpId="0" build="p"/>
      <p:bldP spid="31" grpId="0" animBg="1"/>
      <p:bldP spid="32" grpId="0" animBg="1"/>
      <p:bldP spid="33" grpId="0" animBg="1"/>
      <p:bldP spid="34" grpId="0" animBg="1"/>
      <p:bldP spid="38" grpId="0"/>
      <p:bldP spid="39" grpId="0"/>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3420000"/>
          </a:xfrm>
          <a:prstGeom prst="rect">
            <a:avLst/>
          </a:prstGeom>
          <a:gradFill>
            <a:gsLst>
              <a:gs pos="0">
                <a:schemeClr val="accent4"/>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Oval 17"/>
          <p:cNvSpPr/>
          <p:nvPr/>
        </p:nvSpPr>
        <p:spPr>
          <a:xfrm>
            <a:off x="1401534" y="3081543"/>
            <a:ext cx="740229" cy="740229"/>
          </a:xfrm>
          <a:prstGeom prst="ellipse">
            <a:avLst/>
          </a:prstGeom>
          <a:solidFill>
            <a:schemeClr val="accent3"/>
          </a:solidFill>
          <a:ln w="50800">
            <a:gradFill>
              <a:gsLst>
                <a:gs pos="0">
                  <a:schemeClr val="accent1">
                    <a:lumMod val="5000"/>
                    <a:lumOff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Oval 18"/>
          <p:cNvSpPr/>
          <p:nvPr/>
        </p:nvSpPr>
        <p:spPr>
          <a:xfrm>
            <a:off x="4044041" y="3067884"/>
            <a:ext cx="740229" cy="740229"/>
          </a:xfrm>
          <a:prstGeom prst="ellipse">
            <a:avLst/>
          </a:prstGeom>
          <a:solidFill>
            <a:schemeClr val="accent2"/>
          </a:solidFill>
          <a:ln w="50800">
            <a:gradFill>
              <a:gsLst>
                <a:gs pos="0">
                  <a:schemeClr val="accent1">
                    <a:lumMod val="5000"/>
                    <a:lumOff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Oval 19"/>
          <p:cNvSpPr/>
          <p:nvPr/>
        </p:nvSpPr>
        <p:spPr>
          <a:xfrm>
            <a:off x="6683826" y="3081543"/>
            <a:ext cx="740229" cy="740229"/>
          </a:xfrm>
          <a:prstGeom prst="ellipse">
            <a:avLst/>
          </a:prstGeom>
          <a:solidFill>
            <a:schemeClr val="accent1"/>
          </a:solidFill>
          <a:ln w="50800">
            <a:gradFill>
              <a:gsLst>
                <a:gs pos="0">
                  <a:schemeClr val="accent1">
                    <a:lumMod val="5000"/>
                    <a:lumOff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cxnSp>
        <p:nvCxnSpPr>
          <p:cNvPr id="21" name="Straight Connector 20"/>
          <p:cNvCxnSpPr>
            <a:stCxn id="18" idx="0"/>
          </p:cNvCxnSpPr>
          <p:nvPr/>
        </p:nvCxnSpPr>
        <p:spPr>
          <a:xfrm flipV="1">
            <a:off x="1771649" y="1752600"/>
            <a:ext cx="2721" cy="132894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9" idx="4"/>
          </p:cNvCxnSpPr>
          <p:nvPr/>
        </p:nvCxnSpPr>
        <p:spPr>
          <a:xfrm flipV="1">
            <a:off x="4412795" y="3808113"/>
            <a:ext cx="1361" cy="1342603"/>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0"/>
          </p:cNvCxnSpPr>
          <p:nvPr/>
        </p:nvCxnSpPr>
        <p:spPr>
          <a:xfrm flipH="1" flipV="1">
            <a:off x="7051219" y="1771978"/>
            <a:ext cx="2722" cy="130956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808841" y="1676400"/>
            <a:ext cx="2235200" cy="954107"/>
          </a:xfrm>
          <a:prstGeom prst="rect">
            <a:avLst/>
          </a:prstGeom>
        </p:spPr>
        <p:txBody>
          <a:bodyPr wrap="square" numCol="1" spcCol="356616">
            <a:spAutoFit/>
          </a:bodyPr>
          <a:lstStyle/>
          <a:p>
            <a:pPr indent="-609585"/>
            <a:r>
              <a:rPr lang="ms-MY" sz="1400">
                <a:solidFill>
                  <a:schemeClr val="bg1"/>
                </a:solidFill>
                <a:ea typeface="Open Sans" panose="020B0606030504020204" pitchFamily="34" charset="0"/>
                <a:cs typeface="Lato Medium" panose="020F0602020204030203" pitchFamily="34" charset="0"/>
              </a:rPr>
              <a:t>Lorem ipsum dolor sit amet, onsectetur adipiscing elit.  odio tristique . </a:t>
            </a:r>
          </a:p>
        </p:txBody>
      </p:sp>
      <p:sp>
        <p:nvSpPr>
          <p:cNvPr id="25" name="Rectangle 24"/>
          <p:cNvSpPr/>
          <p:nvPr/>
        </p:nvSpPr>
        <p:spPr>
          <a:xfrm>
            <a:off x="7053941" y="1722115"/>
            <a:ext cx="2235200" cy="954107"/>
          </a:xfrm>
          <a:prstGeom prst="rect">
            <a:avLst/>
          </a:prstGeom>
        </p:spPr>
        <p:txBody>
          <a:bodyPr wrap="square" numCol="1" spcCol="356616">
            <a:spAutoFit/>
          </a:bodyPr>
          <a:lstStyle/>
          <a:p>
            <a:pPr indent="-609585"/>
            <a:r>
              <a:rPr lang="ms-MY" sz="1400">
                <a:solidFill>
                  <a:schemeClr val="bg1"/>
                </a:solidFill>
                <a:ea typeface="Open Sans" panose="020B0606030504020204" pitchFamily="34" charset="0"/>
                <a:cs typeface="Lato Medium" panose="020F0602020204030203" pitchFamily="34" charset="0"/>
              </a:rPr>
              <a:t>Lorem ipsum dolor sit amet, onsectetur adipiscing elit.  odio tristique . </a:t>
            </a:r>
          </a:p>
        </p:txBody>
      </p:sp>
      <p:sp>
        <p:nvSpPr>
          <p:cNvPr id="26" name="Rectangle 25"/>
          <p:cNvSpPr/>
          <p:nvPr/>
        </p:nvSpPr>
        <p:spPr>
          <a:xfrm>
            <a:off x="4455430" y="4308555"/>
            <a:ext cx="2235200" cy="954107"/>
          </a:xfrm>
          <a:prstGeom prst="rect">
            <a:avLst/>
          </a:prstGeom>
        </p:spPr>
        <p:txBody>
          <a:bodyPr wrap="square" numCol="1" spcCol="356616">
            <a:spAutoFit/>
          </a:bodyPr>
          <a:lstStyle/>
          <a:p>
            <a:pPr indent="-609585"/>
            <a:r>
              <a:rPr lang="ms-MY" sz="1400">
                <a:solidFill>
                  <a:schemeClr val="bg1">
                    <a:lumMod val="50000"/>
                  </a:schemeClr>
                </a:solidFill>
                <a:ea typeface="Open Sans" panose="020B0606030504020204" pitchFamily="34" charset="0"/>
                <a:cs typeface="Lato Medium" panose="020F0602020204030203" pitchFamily="34" charset="0"/>
              </a:rPr>
              <a:t>Lorem ipsum dolor sit amet, onsectetur adipiscing elit.  odio tristique . </a:t>
            </a:r>
          </a:p>
        </p:txBody>
      </p:sp>
      <p:sp>
        <p:nvSpPr>
          <p:cNvPr id="27" name="Oval 26"/>
          <p:cNvSpPr/>
          <p:nvPr/>
        </p:nvSpPr>
        <p:spPr>
          <a:xfrm>
            <a:off x="9810585" y="2664604"/>
            <a:ext cx="1546787" cy="1546787"/>
          </a:xfrm>
          <a:prstGeom prst="ellipse">
            <a:avLst/>
          </a:prstGeom>
          <a:solidFill>
            <a:schemeClr val="tx2"/>
          </a:solidFill>
          <a:ln w="50800">
            <a:gradFill>
              <a:gsLst>
                <a:gs pos="0">
                  <a:schemeClr val="accent1">
                    <a:lumMod val="5000"/>
                    <a:lumOff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endParaRPr>
          </a:p>
        </p:txBody>
      </p:sp>
      <p:sp>
        <p:nvSpPr>
          <p:cNvPr id="5" name="Slide Number Placeholder 5">
            <a:extLst>
              <a:ext uri="{FF2B5EF4-FFF2-40B4-BE49-F238E27FC236}">
                <a16:creationId xmlns:a16="http://schemas.microsoft.com/office/drawing/2014/main" id="{0A089FB5-DC6F-4E66-D747-36EE3577A450}"/>
              </a:ext>
            </a:extLst>
          </p:cNvPr>
          <p:cNvSpPr>
            <a:spLocks noGrp="1"/>
          </p:cNvSpPr>
          <p:nvPr>
            <p:ph type="sldNum" sz="quarter" idx="4294967295"/>
          </p:nvPr>
        </p:nvSpPr>
        <p:spPr>
          <a:xfrm>
            <a:off x="11532093" y="6492875"/>
            <a:ext cx="541168" cy="365125"/>
          </a:xfrm>
        </p:spPr>
        <p:txBody>
          <a:bodyPr/>
          <a:lstStyle>
            <a:lvl1pPr>
              <a:defRPr>
                <a:solidFill>
                  <a:schemeClr val="bg2"/>
                </a:solidFill>
              </a:defRPr>
            </a:lvl1pPr>
          </a:lstStyle>
          <a:p>
            <a:fld id="{D32FFA9C-ACEC-4B87-9D33-03CFB048E816}" type="slidenum">
              <a:rPr lang="en-IE" smtClean="0"/>
              <a:pPr/>
              <a:t>41</a:t>
            </a:fld>
            <a:endParaRPr lang="en-IE" dirty="0"/>
          </a:p>
        </p:txBody>
      </p:sp>
      <p:pic>
        <p:nvPicPr>
          <p:cNvPr id="7" name="Graphic 6" descr="Calligraphy Pen with solid fill">
            <a:extLst>
              <a:ext uri="{FF2B5EF4-FFF2-40B4-BE49-F238E27FC236}">
                <a16:creationId xmlns:a16="http://schemas.microsoft.com/office/drawing/2014/main" id="{A77377BB-5085-2107-E2D9-D52C35F8DE78}"/>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4909" y="3254896"/>
            <a:ext cx="348208" cy="348208"/>
          </a:xfrm>
          <a:prstGeom prst="rect">
            <a:avLst/>
          </a:prstGeom>
        </p:spPr>
      </p:pic>
      <p:pic>
        <p:nvPicPr>
          <p:cNvPr id="8" name="Graphic 7" descr="Calligraphy Pen with solid fill">
            <a:extLst>
              <a:ext uri="{FF2B5EF4-FFF2-40B4-BE49-F238E27FC236}">
                <a16:creationId xmlns:a16="http://schemas.microsoft.com/office/drawing/2014/main" id="{B7721B2B-F480-63F4-F110-8536305271D3}"/>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7842" y="3254896"/>
            <a:ext cx="348208" cy="348208"/>
          </a:xfrm>
          <a:prstGeom prst="rect">
            <a:avLst/>
          </a:prstGeom>
        </p:spPr>
      </p:pic>
      <p:pic>
        <p:nvPicPr>
          <p:cNvPr id="9" name="Graphic 8" descr="Calligraphy Pen with solid fill">
            <a:extLst>
              <a:ext uri="{FF2B5EF4-FFF2-40B4-BE49-F238E27FC236}">
                <a16:creationId xmlns:a16="http://schemas.microsoft.com/office/drawing/2014/main" id="{3EF2EA73-C8EA-B9AA-4BEF-9A37CBB53A60}"/>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4032" y="3263949"/>
            <a:ext cx="348208" cy="348208"/>
          </a:xfrm>
          <a:prstGeom prst="rect">
            <a:avLst/>
          </a:prstGeom>
        </p:spPr>
      </p:pic>
      <p:pic>
        <p:nvPicPr>
          <p:cNvPr id="10" name="Graphic 9" descr="Calligraphy Pen with solid fill">
            <a:extLst>
              <a:ext uri="{FF2B5EF4-FFF2-40B4-BE49-F238E27FC236}">
                <a16:creationId xmlns:a16="http://schemas.microsoft.com/office/drawing/2014/main" id="{2C0DBF19-7632-EB23-93EE-36079D3EE150}"/>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9731" y="3176972"/>
            <a:ext cx="504056" cy="504056"/>
          </a:xfrm>
          <a:prstGeom prst="rect">
            <a:avLst/>
          </a:prstGeom>
        </p:spPr>
      </p:pic>
    </p:spTree>
    <p:extLst>
      <p:ext uri="{BB962C8B-B14F-4D97-AF65-F5344CB8AC3E}">
        <p14:creationId xmlns:p14="http://schemas.microsoft.com/office/powerpoint/2010/main" val="845875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500"/>
                                        <p:tgtEl>
                                          <p:spTgt spid="22"/>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anim calcmode="lin" valueType="num">
                                      <p:cBhvr>
                                        <p:cTn id="34" dur="500" fill="hold"/>
                                        <p:tgtEl>
                                          <p:spTgt spid="26"/>
                                        </p:tgtEl>
                                        <p:attrNameLst>
                                          <p:attrName>ppt_x</p:attrName>
                                        </p:attrNameLst>
                                      </p:cBhvr>
                                      <p:tavLst>
                                        <p:tav tm="0">
                                          <p:val>
                                            <p:strVal val="#ppt_x"/>
                                          </p:val>
                                        </p:tav>
                                        <p:tav tm="100000">
                                          <p:val>
                                            <p:strVal val="#ppt_x"/>
                                          </p:val>
                                        </p:tav>
                                      </p:tavLst>
                                    </p:anim>
                                    <p:anim calcmode="lin" valueType="num">
                                      <p:cBhvr>
                                        <p:cTn id="35" dur="500" fill="hold"/>
                                        <p:tgtEl>
                                          <p:spTgt spid="2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anim calcmode="lin" valueType="num">
                                      <p:cBhvr>
                                        <p:cTn id="48" dur="500" fill="hold"/>
                                        <p:tgtEl>
                                          <p:spTgt spid="25"/>
                                        </p:tgtEl>
                                        <p:attrNameLst>
                                          <p:attrName>ppt_x</p:attrName>
                                        </p:attrNameLst>
                                      </p:cBhvr>
                                      <p:tavLst>
                                        <p:tav tm="0">
                                          <p:val>
                                            <p:strVal val="#ppt_x"/>
                                          </p:val>
                                        </p:tav>
                                        <p:tav tm="100000">
                                          <p:val>
                                            <p:strVal val="#ppt_x"/>
                                          </p:val>
                                        </p:tav>
                                      </p:tavLst>
                                    </p:anim>
                                    <p:anim calcmode="lin" valueType="num">
                                      <p:cBhvr>
                                        <p:cTn id="49" dur="5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p:bldP spid="25" grpId="0"/>
      <p:bldP spid="26" grpId="0"/>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a:t>Horizontal Timeline and Descriptions</a:t>
            </a:r>
          </a:p>
        </p:txBody>
      </p:sp>
      <p:sp>
        <p:nvSpPr>
          <p:cNvPr id="3" name="Subtitle 2"/>
          <p:cNvSpPr>
            <a:spLocks noGrp="1"/>
          </p:cNvSpPr>
          <p:nvPr>
            <p:ph type="subTitle" idx="1"/>
          </p:nvPr>
        </p:nvSpPr>
        <p:spPr/>
        <p:txBody>
          <a:bodyPr>
            <a:normAutofit/>
          </a:bodyPr>
          <a:lstStyle/>
          <a:p>
            <a:r>
              <a:rPr lang="en-US" dirty="0">
                <a:cs typeface="Segoe UI Light" panose="020B0502040204020203" pitchFamily="34" charset="0"/>
              </a:rPr>
              <a:t>Insert your subtitle here. This space is good for short subtitle</a:t>
            </a:r>
          </a:p>
        </p:txBody>
      </p:sp>
      <p:sp>
        <p:nvSpPr>
          <p:cNvPr id="88" name="Chevron 87"/>
          <p:cNvSpPr/>
          <p:nvPr/>
        </p:nvSpPr>
        <p:spPr>
          <a:xfrm>
            <a:off x="2742046" y="3861763"/>
            <a:ext cx="1632373" cy="330315"/>
          </a:xfrm>
          <a:prstGeom prst="chevro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b="1" dirty="0">
                <a:solidFill>
                  <a:schemeClr val="bg1"/>
                </a:solidFill>
                <a:latin typeface="+mj-lt"/>
              </a:rPr>
              <a:t>1980</a:t>
            </a:r>
          </a:p>
        </p:txBody>
      </p:sp>
      <p:sp>
        <p:nvSpPr>
          <p:cNvPr id="89" name="Chevron 88"/>
          <p:cNvSpPr/>
          <p:nvPr/>
        </p:nvSpPr>
        <p:spPr>
          <a:xfrm>
            <a:off x="4374419" y="3861763"/>
            <a:ext cx="1632373" cy="330315"/>
          </a:xfrm>
          <a:prstGeom prst="chevron">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b="1">
                <a:solidFill>
                  <a:schemeClr val="bg1"/>
                </a:solidFill>
                <a:latin typeface="+mj-lt"/>
              </a:rPr>
              <a:t>1990</a:t>
            </a:r>
          </a:p>
        </p:txBody>
      </p:sp>
      <p:sp>
        <p:nvSpPr>
          <p:cNvPr id="90" name="Chevron 89"/>
          <p:cNvSpPr/>
          <p:nvPr/>
        </p:nvSpPr>
        <p:spPr>
          <a:xfrm>
            <a:off x="6006792" y="3861763"/>
            <a:ext cx="1632373" cy="330315"/>
          </a:xfrm>
          <a:prstGeom prst="chevro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b="1">
                <a:solidFill>
                  <a:schemeClr val="bg1"/>
                </a:solidFill>
                <a:latin typeface="+mj-lt"/>
              </a:rPr>
              <a:t>2000</a:t>
            </a:r>
          </a:p>
        </p:txBody>
      </p:sp>
      <p:sp>
        <p:nvSpPr>
          <p:cNvPr id="91" name="Chevron 90"/>
          <p:cNvSpPr/>
          <p:nvPr/>
        </p:nvSpPr>
        <p:spPr>
          <a:xfrm>
            <a:off x="7639166" y="3861763"/>
            <a:ext cx="1632373" cy="330315"/>
          </a:xfrm>
          <a:prstGeom prst="chevron">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b="1" dirty="0">
                <a:solidFill>
                  <a:schemeClr val="tx1">
                    <a:lumMod val="90000"/>
                    <a:lumOff val="10000"/>
                  </a:schemeClr>
                </a:solidFill>
                <a:latin typeface="+mj-lt"/>
              </a:rPr>
              <a:t>2010</a:t>
            </a:r>
          </a:p>
        </p:txBody>
      </p:sp>
      <p:sp>
        <p:nvSpPr>
          <p:cNvPr id="92" name="Chevron 91"/>
          <p:cNvSpPr/>
          <p:nvPr/>
        </p:nvSpPr>
        <p:spPr>
          <a:xfrm>
            <a:off x="9271539" y="3861763"/>
            <a:ext cx="1632373" cy="330315"/>
          </a:xfrm>
          <a:prstGeom prst="chevron">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b="1" dirty="0">
                <a:solidFill>
                  <a:schemeClr val="tx1">
                    <a:lumMod val="90000"/>
                    <a:lumOff val="10000"/>
                  </a:schemeClr>
                </a:solidFill>
                <a:latin typeface="+mj-lt"/>
              </a:rPr>
              <a:t>2020</a:t>
            </a:r>
          </a:p>
        </p:txBody>
      </p:sp>
      <p:sp>
        <p:nvSpPr>
          <p:cNvPr id="93" name="Chevron 92"/>
          <p:cNvSpPr/>
          <p:nvPr/>
        </p:nvSpPr>
        <p:spPr>
          <a:xfrm>
            <a:off x="1109672" y="3861763"/>
            <a:ext cx="1632373" cy="330315"/>
          </a:xfrm>
          <a:prstGeom prst="chevr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b="1">
                <a:solidFill>
                  <a:schemeClr val="bg1"/>
                </a:solidFill>
                <a:latin typeface="+mj-lt"/>
              </a:rPr>
              <a:t>1970</a:t>
            </a:r>
          </a:p>
        </p:txBody>
      </p:sp>
      <p:sp>
        <p:nvSpPr>
          <p:cNvPr id="94" name="Oval 93"/>
          <p:cNvSpPr/>
          <p:nvPr/>
        </p:nvSpPr>
        <p:spPr>
          <a:xfrm>
            <a:off x="1391933" y="2107167"/>
            <a:ext cx="1033988" cy="1052152"/>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Simple-Line-Icons" panose="02000503000000000000" pitchFamily="2" charset="2"/>
              </a:rPr>
              <a:t></a:t>
            </a:r>
            <a:endParaRPr lang="en-US" sz="2400">
              <a:solidFill>
                <a:schemeClr val="tx1"/>
              </a:solidFill>
              <a:latin typeface="FontAwesome" pitchFamily="2" charset="0"/>
            </a:endParaRPr>
          </a:p>
        </p:txBody>
      </p:sp>
      <p:sp>
        <p:nvSpPr>
          <p:cNvPr id="96" name="Oval 95"/>
          <p:cNvSpPr/>
          <p:nvPr/>
        </p:nvSpPr>
        <p:spPr>
          <a:xfrm>
            <a:off x="2963346" y="4847763"/>
            <a:ext cx="1033988" cy="1052152"/>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Simple-Line-Icons" panose="02000503000000000000" pitchFamily="2" charset="2"/>
              </a:rPr>
              <a:t></a:t>
            </a:r>
            <a:r>
              <a:rPr lang="en-US" sz="2400">
                <a:solidFill>
                  <a:schemeClr val="tx1"/>
                </a:solidFill>
                <a:latin typeface="FontAwesome" pitchFamily="2" charset="0"/>
              </a:rPr>
              <a:t> </a:t>
            </a:r>
            <a:endParaRPr lang="en-MY" sz="2400">
              <a:solidFill>
                <a:schemeClr val="tx1"/>
              </a:solidFill>
            </a:endParaRPr>
          </a:p>
        </p:txBody>
      </p:sp>
      <p:sp>
        <p:nvSpPr>
          <p:cNvPr id="97" name="TextBox 96"/>
          <p:cNvSpPr txBox="1"/>
          <p:nvPr/>
        </p:nvSpPr>
        <p:spPr>
          <a:xfrm>
            <a:off x="1253699" y="4847763"/>
            <a:ext cx="1632373" cy="1015663"/>
          </a:xfrm>
          <a:prstGeom prst="rect">
            <a:avLst/>
          </a:prstGeom>
          <a:noFill/>
        </p:spPr>
        <p:txBody>
          <a:bodyPr wrap="square" rtlCol="0">
            <a:spAutoFit/>
          </a:bodyPr>
          <a:lstStyle/>
          <a:p>
            <a:pPr indent="-609585" algn="r"/>
            <a:r>
              <a:rPr lang="ms-MY" sz="1200">
                <a:ea typeface="Open Sans" panose="020B0606030504020204" pitchFamily="34" charset="0"/>
                <a:cs typeface="Lato Medium" panose="020F0602020204030203" pitchFamily="34" charset="0"/>
              </a:rPr>
              <a:t>Lorem ipsum dolor sit amet, onsectetur adipiscing elit.  odio tristique  </a:t>
            </a:r>
          </a:p>
        </p:txBody>
      </p:sp>
      <p:cxnSp>
        <p:nvCxnSpPr>
          <p:cNvPr id="98" name="Straight Connector 97"/>
          <p:cNvCxnSpPr/>
          <p:nvPr/>
        </p:nvCxnSpPr>
        <p:spPr>
          <a:xfrm flipV="1">
            <a:off x="1908925" y="3314027"/>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3480339" y="4310382"/>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2540191" y="2107168"/>
            <a:ext cx="1632373" cy="1015663"/>
          </a:xfrm>
          <a:prstGeom prst="rect">
            <a:avLst/>
          </a:prstGeom>
          <a:noFill/>
        </p:spPr>
        <p:txBody>
          <a:bodyPr wrap="square" rtlCol="0">
            <a:spAutoFit/>
          </a:bodyPr>
          <a:lstStyle/>
          <a:p>
            <a:pPr indent="-609585"/>
            <a:r>
              <a:rPr lang="ms-MY" sz="1200">
                <a:ea typeface="Open Sans" panose="020B0606030504020204" pitchFamily="34" charset="0"/>
                <a:cs typeface="Lato Medium" panose="020F0602020204030203" pitchFamily="34" charset="0"/>
              </a:rPr>
              <a:t>Lorem ipsum dolor sit amet, onsectetur adipiscing elit.  odio tristique  </a:t>
            </a:r>
          </a:p>
        </p:txBody>
      </p:sp>
      <p:sp>
        <p:nvSpPr>
          <p:cNvPr id="101" name="Oval 100"/>
          <p:cNvSpPr/>
          <p:nvPr/>
        </p:nvSpPr>
        <p:spPr>
          <a:xfrm>
            <a:off x="4645351" y="2107167"/>
            <a:ext cx="1033988" cy="1052152"/>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Simple-Line-Icons" panose="02000503000000000000" pitchFamily="2" charset="2"/>
              </a:rPr>
              <a:t></a:t>
            </a:r>
            <a:endParaRPr lang="en-US" sz="2400">
              <a:solidFill>
                <a:schemeClr val="tx1"/>
              </a:solidFill>
            </a:endParaRPr>
          </a:p>
        </p:txBody>
      </p:sp>
      <p:cxnSp>
        <p:nvCxnSpPr>
          <p:cNvPr id="102" name="Straight Connector 101"/>
          <p:cNvCxnSpPr/>
          <p:nvPr/>
        </p:nvCxnSpPr>
        <p:spPr>
          <a:xfrm flipV="1">
            <a:off x="5162344" y="3314027"/>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6228093" y="4847763"/>
            <a:ext cx="1033988" cy="1052152"/>
          </a:xfrm>
          <a:prstGeom prst="ellipse">
            <a:avLst/>
          </a:prstGeom>
          <a:no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Simple-Line-Icons" panose="02000503000000000000" pitchFamily="2" charset="2"/>
              </a:rPr>
              <a:t></a:t>
            </a:r>
            <a:endParaRPr lang="en-US" sz="2400">
              <a:solidFill>
                <a:schemeClr val="tx1"/>
              </a:solidFill>
            </a:endParaRPr>
          </a:p>
        </p:txBody>
      </p:sp>
      <p:cxnSp>
        <p:nvCxnSpPr>
          <p:cNvPr id="104" name="Straight Connector 103"/>
          <p:cNvCxnSpPr/>
          <p:nvPr/>
        </p:nvCxnSpPr>
        <p:spPr>
          <a:xfrm flipV="1">
            <a:off x="6745085" y="4310382"/>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05" name="Oval 104"/>
          <p:cNvSpPr/>
          <p:nvPr/>
        </p:nvSpPr>
        <p:spPr>
          <a:xfrm>
            <a:off x="7910098" y="2107167"/>
            <a:ext cx="1033988" cy="1052152"/>
          </a:xfrm>
          <a:prstGeom prst="ellipse">
            <a:avLst/>
          </a:prstGeom>
          <a:no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Simple-Line-Icons" panose="02000503000000000000" pitchFamily="2" charset="2"/>
              </a:rPr>
              <a:t></a:t>
            </a:r>
            <a:endParaRPr lang="en-US" sz="2400">
              <a:solidFill>
                <a:schemeClr val="tx1"/>
              </a:solidFill>
              <a:latin typeface="FontAwesome" pitchFamily="2" charset="0"/>
            </a:endParaRPr>
          </a:p>
        </p:txBody>
      </p:sp>
      <p:cxnSp>
        <p:nvCxnSpPr>
          <p:cNvPr id="106" name="Straight Connector 105"/>
          <p:cNvCxnSpPr/>
          <p:nvPr/>
        </p:nvCxnSpPr>
        <p:spPr>
          <a:xfrm flipV="1">
            <a:off x="8427091" y="3314027"/>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9495625" y="4847763"/>
            <a:ext cx="1033988" cy="1052152"/>
          </a:xfrm>
          <a:prstGeom prst="ellipse">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Simple-Line-Icons" panose="02000503000000000000" pitchFamily="2" charset="2"/>
              </a:rPr>
              <a:t></a:t>
            </a:r>
            <a:endParaRPr lang="en-US" sz="2400">
              <a:solidFill>
                <a:schemeClr val="tx1"/>
              </a:solidFill>
              <a:latin typeface="FontAwesome" pitchFamily="2" charset="0"/>
            </a:endParaRPr>
          </a:p>
        </p:txBody>
      </p:sp>
      <p:cxnSp>
        <p:nvCxnSpPr>
          <p:cNvPr id="108" name="Straight Connector 107"/>
          <p:cNvCxnSpPr/>
          <p:nvPr/>
        </p:nvCxnSpPr>
        <p:spPr>
          <a:xfrm flipV="1">
            <a:off x="10012617" y="4310382"/>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4525255" y="4847763"/>
            <a:ext cx="1632373" cy="1015663"/>
          </a:xfrm>
          <a:prstGeom prst="rect">
            <a:avLst/>
          </a:prstGeom>
          <a:noFill/>
        </p:spPr>
        <p:txBody>
          <a:bodyPr wrap="square" rtlCol="0">
            <a:spAutoFit/>
          </a:bodyPr>
          <a:lstStyle/>
          <a:p>
            <a:pPr indent="-609585" algn="r"/>
            <a:r>
              <a:rPr lang="ms-MY" sz="1200">
                <a:ea typeface="Open Sans" panose="020B0606030504020204" pitchFamily="34" charset="0"/>
                <a:cs typeface="Lato Medium" panose="020F0602020204030203" pitchFamily="34" charset="0"/>
              </a:rPr>
              <a:t>Lorem ipsum dolor sit amet, onsectetur adipiscing elit.  odio tristique  </a:t>
            </a:r>
          </a:p>
        </p:txBody>
      </p:sp>
      <p:sp>
        <p:nvSpPr>
          <p:cNvPr id="115" name="TextBox 114"/>
          <p:cNvSpPr txBox="1"/>
          <p:nvPr/>
        </p:nvSpPr>
        <p:spPr>
          <a:xfrm>
            <a:off x="5811747" y="2107168"/>
            <a:ext cx="1632373" cy="1015663"/>
          </a:xfrm>
          <a:prstGeom prst="rect">
            <a:avLst/>
          </a:prstGeom>
          <a:noFill/>
        </p:spPr>
        <p:txBody>
          <a:bodyPr wrap="square" rtlCol="0">
            <a:spAutoFit/>
          </a:bodyPr>
          <a:lstStyle/>
          <a:p>
            <a:pPr indent="-609585"/>
            <a:r>
              <a:rPr lang="ms-MY" sz="1200">
                <a:ea typeface="Open Sans" panose="020B0606030504020204" pitchFamily="34" charset="0"/>
                <a:cs typeface="Lato Medium" panose="020F0602020204030203" pitchFamily="34" charset="0"/>
              </a:rPr>
              <a:t>Lorem ipsum dolor sit amet, onsectetur adipiscing elit.  odio tristique  </a:t>
            </a:r>
          </a:p>
        </p:txBody>
      </p:sp>
      <p:sp>
        <p:nvSpPr>
          <p:cNvPr id="116" name="TextBox 115"/>
          <p:cNvSpPr txBox="1"/>
          <p:nvPr/>
        </p:nvSpPr>
        <p:spPr>
          <a:xfrm>
            <a:off x="7800123" y="4847763"/>
            <a:ext cx="1632373" cy="1015663"/>
          </a:xfrm>
          <a:prstGeom prst="rect">
            <a:avLst/>
          </a:prstGeom>
          <a:noFill/>
        </p:spPr>
        <p:txBody>
          <a:bodyPr wrap="square" rtlCol="0">
            <a:spAutoFit/>
          </a:bodyPr>
          <a:lstStyle/>
          <a:p>
            <a:pPr indent="-609585" algn="r"/>
            <a:r>
              <a:rPr lang="ms-MY" sz="1200">
                <a:ea typeface="Open Sans" panose="020B0606030504020204" pitchFamily="34" charset="0"/>
                <a:cs typeface="Lato Medium" panose="020F0602020204030203" pitchFamily="34" charset="0"/>
              </a:rPr>
              <a:t>Lorem ipsum dolor sit amet, onsectetur adipiscing elit.  odio tristique  </a:t>
            </a:r>
          </a:p>
        </p:txBody>
      </p:sp>
      <p:sp>
        <p:nvSpPr>
          <p:cNvPr id="117" name="TextBox 116"/>
          <p:cNvSpPr txBox="1"/>
          <p:nvPr/>
        </p:nvSpPr>
        <p:spPr>
          <a:xfrm>
            <a:off x="9086615" y="2107168"/>
            <a:ext cx="1632373" cy="1015663"/>
          </a:xfrm>
          <a:prstGeom prst="rect">
            <a:avLst/>
          </a:prstGeom>
          <a:noFill/>
        </p:spPr>
        <p:txBody>
          <a:bodyPr wrap="square" rtlCol="0">
            <a:spAutoFit/>
          </a:bodyPr>
          <a:lstStyle/>
          <a:p>
            <a:pPr indent="-609585"/>
            <a:r>
              <a:rPr lang="ms-MY" sz="1200">
                <a:ea typeface="Open Sans" panose="020B0606030504020204" pitchFamily="34" charset="0"/>
                <a:cs typeface="Lato Medium" panose="020F0602020204030203" pitchFamily="34" charset="0"/>
              </a:rPr>
              <a:t>Lorem ipsum dolor sit amet, onsectetur adipiscing elit.  odio tristique  </a:t>
            </a:r>
          </a:p>
        </p:txBody>
      </p:sp>
    </p:spTree>
    <p:extLst>
      <p:ext uri="{BB962C8B-B14F-4D97-AF65-F5344CB8AC3E}">
        <p14:creationId xmlns:p14="http://schemas.microsoft.com/office/powerpoint/2010/main" val="1048111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wipe(left)">
                                      <p:cBhvr>
                                        <p:cTn id="18" dur="500"/>
                                        <p:tgtEl>
                                          <p:spTgt spid="9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anim calcmode="lin" valueType="num">
                                      <p:cBhvr>
                                        <p:cTn id="23" dur="500" fill="hold"/>
                                        <p:tgtEl>
                                          <p:spTgt spid="94"/>
                                        </p:tgtEl>
                                        <p:attrNameLst>
                                          <p:attrName>ppt_x</p:attrName>
                                        </p:attrNameLst>
                                      </p:cBhvr>
                                      <p:tavLst>
                                        <p:tav tm="0">
                                          <p:val>
                                            <p:strVal val="#ppt_x"/>
                                          </p:val>
                                        </p:tav>
                                        <p:tav tm="100000">
                                          <p:val>
                                            <p:strVal val="#ppt_x"/>
                                          </p:val>
                                        </p:tav>
                                      </p:tavLst>
                                    </p:anim>
                                    <p:anim calcmode="lin" valueType="num">
                                      <p:cBhvr>
                                        <p:cTn id="24" dur="500" fill="hold"/>
                                        <p:tgtEl>
                                          <p:spTgt spid="9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anim calcmode="lin" valueType="num">
                                      <p:cBhvr>
                                        <p:cTn id="28" dur="500" fill="hold"/>
                                        <p:tgtEl>
                                          <p:spTgt spid="100"/>
                                        </p:tgtEl>
                                        <p:attrNameLst>
                                          <p:attrName>ppt_x</p:attrName>
                                        </p:attrNameLst>
                                      </p:cBhvr>
                                      <p:tavLst>
                                        <p:tav tm="0">
                                          <p:val>
                                            <p:strVal val="#ppt_x"/>
                                          </p:val>
                                        </p:tav>
                                        <p:tav tm="100000">
                                          <p:val>
                                            <p:strVal val="#ppt_x"/>
                                          </p:val>
                                        </p:tav>
                                      </p:tavLst>
                                    </p:anim>
                                    <p:anim calcmode="lin" valueType="num">
                                      <p:cBhvr>
                                        <p:cTn id="29" dur="500" fill="hold"/>
                                        <p:tgtEl>
                                          <p:spTgt spid="10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500"/>
                                        <p:tgtEl>
                                          <p:spTgt spid="98"/>
                                        </p:tgtEl>
                                      </p:cBhvr>
                                    </p:animEffect>
                                    <p:anim calcmode="lin" valueType="num">
                                      <p:cBhvr>
                                        <p:cTn id="33" dur="500" fill="hold"/>
                                        <p:tgtEl>
                                          <p:spTgt spid="98"/>
                                        </p:tgtEl>
                                        <p:attrNameLst>
                                          <p:attrName>ppt_x</p:attrName>
                                        </p:attrNameLst>
                                      </p:cBhvr>
                                      <p:tavLst>
                                        <p:tav tm="0">
                                          <p:val>
                                            <p:strVal val="#ppt_x"/>
                                          </p:val>
                                        </p:tav>
                                        <p:tav tm="100000">
                                          <p:val>
                                            <p:strVal val="#ppt_x"/>
                                          </p:val>
                                        </p:tav>
                                      </p:tavLst>
                                    </p:anim>
                                    <p:anim calcmode="lin" valueType="num">
                                      <p:cBhvr>
                                        <p:cTn id="34" dur="500" fill="hold"/>
                                        <p:tgtEl>
                                          <p:spTgt spid="98"/>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wipe(left)">
                                      <p:cBhvr>
                                        <p:cTn id="38" dur="500"/>
                                        <p:tgtEl>
                                          <p:spTgt spid="88"/>
                                        </p:tgtEl>
                                      </p:cBhvr>
                                    </p:animEffect>
                                  </p:childTnLst>
                                </p:cTn>
                              </p:par>
                            </p:childTnLst>
                          </p:cTn>
                        </p:par>
                        <p:par>
                          <p:cTn id="39" fill="hold">
                            <p:stCondLst>
                              <p:cond delay="2000"/>
                            </p:stCondLst>
                            <p:childTnLst>
                              <p:par>
                                <p:cTn id="40" presetID="47" presetClass="entr" presetSubtype="0" fill="hold" nodeType="after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anim calcmode="lin" valueType="num">
                                      <p:cBhvr>
                                        <p:cTn id="43" dur="500" fill="hold"/>
                                        <p:tgtEl>
                                          <p:spTgt spid="99"/>
                                        </p:tgtEl>
                                        <p:attrNameLst>
                                          <p:attrName>ppt_x</p:attrName>
                                        </p:attrNameLst>
                                      </p:cBhvr>
                                      <p:tavLst>
                                        <p:tav tm="0">
                                          <p:val>
                                            <p:strVal val="#ppt_x"/>
                                          </p:val>
                                        </p:tav>
                                        <p:tav tm="100000">
                                          <p:val>
                                            <p:strVal val="#ppt_x"/>
                                          </p:val>
                                        </p:tav>
                                      </p:tavLst>
                                    </p:anim>
                                    <p:anim calcmode="lin" valueType="num">
                                      <p:cBhvr>
                                        <p:cTn id="44" dur="500" fill="hold"/>
                                        <p:tgtEl>
                                          <p:spTgt spid="99"/>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500"/>
                                        <p:tgtEl>
                                          <p:spTgt spid="96"/>
                                        </p:tgtEl>
                                      </p:cBhvr>
                                    </p:animEffect>
                                    <p:anim calcmode="lin" valueType="num">
                                      <p:cBhvr>
                                        <p:cTn id="48" dur="500" fill="hold"/>
                                        <p:tgtEl>
                                          <p:spTgt spid="96"/>
                                        </p:tgtEl>
                                        <p:attrNameLst>
                                          <p:attrName>ppt_x</p:attrName>
                                        </p:attrNameLst>
                                      </p:cBhvr>
                                      <p:tavLst>
                                        <p:tav tm="0">
                                          <p:val>
                                            <p:strVal val="#ppt_x"/>
                                          </p:val>
                                        </p:tav>
                                        <p:tav tm="100000">
                                          <p:val>
                                            <p:strVal val="#ppt_x"/>
                                          </p:val>
                                        </p:tav>
                                      </p:tavLst>
                                    </p:anim>
                                    <p:anim calcmode="lin" valueType="num">
                                      <p:cBhvr>
                                        <p:cTn id="49" dur="500" fill="hold"/>
                                        <p:tgtEl>
                                          <p:spTgt spid="9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500"/>
                                        <p:tgtEl>
                                          <p:spTgt spid="97"/>
                                        </p:tgtEl>
                                      </p:cBhvr>
                                    </p:animEffect>
                                    <p:anim calcmode="lin" valueType="num">
                                      <p:cBhvr>
                                        <p:cTn id="53" dur="500" fill="hold"/>
                                        <p:tgtEl>
                                          <p:spTgt spid="97"/>
                                        </p:tgtEl>
                                        <p:attrNameLst>
                                          <p:attrName>ppt_x</p:attrName>
                                        </p:attrNameLst>
                                      </p:cBhvr>
                                      <p:tavLst>
                                        <p:tav tm="0">
                                          <p:val>
                                            <p:strVal val="#ppt_x"/>
                                          </p:val>
                                        </p:tav>
                                        <p:tav tm="100000">
                                          <p:val>
                                            <p:strVal val="#ppt_x"/>
                                          </p:val>
                                        </p:tav>
                                      </p:tavLst>
                                    </p:anim>
                                    <p:anim calcmode="lin" valueType="num">
                                      <p:cBhvr>
                                        <p:cTn id="54" dur="500" fill="hold"/>
                                        <p:tgtEl>
                                          <p:spTgt spid="97"/>
                                        </p:tgtEl>
                                        <p:attrNameLst>
                                          <p:attrName>ppt_y</p:attrName>
                                        </p:attrNameLst>
                                      </p:cBhvr>
                                      <p:tavLst>
                                        <p:tav tm="0">
                                          <p:val>
                                            <p:strVal val="#ppt_y-.1"/>
                                          </p:val>
                                        </p:tav>
                                        <p:tav tm="100000">
                                          <p:val>
                                            <p:strVal val="#ppt_y"/>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3000"/>
                            </p:stCondLst>
                            <p:childTnLst>
                              <p:par>
                                <p:cTn id="60" presetID="42" presetClass="entr" presetSubtype="0" fill="hold" nodeType="after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500"/>
                                        <p:tgtEl>
                                          <p:spTgt spid="102"/>
                                        </p:tgtEl>
                                      </p:cBhvr>
                                    </p:animEffect>
                                    <p:anim calcmode="lin" valueType="num">
                                      <p:cBhvr>
                                        <p:cTn id="63" dur="500" fill="hold"/>
                                        <p:tgtEl>
                                          <p:spTgt spid="102"/>
                                        </p:tgtEl>
                                        <p:attrNameLst>
                                          <p:attrName>ppt_x</p:attrName>
                                        </p:attrNameLst>
                                      </p:cBhvr>
                                      <p:tavLst>
                                        <p:tav tm="0">
                                          <p:val>
                                            <p:strVal val="#ppt_x"/>
                                          </p:val>
                                        </p:tav>
                                        <p:tav tm="100000">
                                          <p:val>
                                            <p:strVal val="#ppt_x"/>
                                          </p:val>
                                        </p:tav>
                                      </p:tavLst>
                                    </p:anim>
                                    <p:anim calcmode="lin" valueType="num">
                                      <p:cBhvr>
                                        <p:cTn id="64" dur="500" fill="hold"/>
                                        <p:tgtEl>
                                          <p:spTgt spid="10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fade">
                                      <p:cBhvr>
                                        <p:cTn id="67" dur="500"/>
                                        <p:tgtEl>
                                          <p:spTgt spid="101"/>
                                        </p:tgtEl>
                                      </p:cBhvr>
                                    </p:animEffect>
                                    <p:anim calcmode="lin" valueType="num">
                                      <p:cBhvr>
                                        <p:cTn id="68" dur="500" fill="hold"/>
                                        <p:tgtEl>
                                          <p:spTgt spid="101"/>
                                        </p:tgtEl>
                                        <p:attrNameLst>
                                          <p:attrName>ppt_x</p:attrName>
                                        </p:attrNameLst>
                                      </p:cBhvr>
                                      <p:tavLst>
                                        <p:tav tm="0">
                                          <p:val>
                                            <p:strVal val="#ppt_x"/>
                                          </p:val>
                                        </p:tav>
                                        <p:tav tm="100000">
                                          <p:val>
                                            <p:strVal val="#ppt_x"/>
                                          </p:val>
                                        </p:tav>
                                      </p:tavLst>
                                    </p:anim>
                                    <p:anim calcmode="lin" valueType="num">
                                      <p:cBhvr>
                                        <p:cTn id="69" dur="500" fill="hold"/>
                                        <p:tgtEl>
                                          <p:spTgt spid="10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fade">
                                      <p:cBhvr>
                                        <p:cTn id="72" dur="500"/>
                                        <p:tgtEl>
                                          <p:spTgt spid="115"/>
                                        </p:tgtEl>
                                      </p:cBhvr>
                                    </p:animEffect>
                                    <p:anim calcmode="lin" valueType="num">
                                      <p:cBhvr>
                                        <p:cTn id="73" dur="500" fill="hold"/>
                                        <p:tgtEl>
                                          <p:spTgt spid="115"/>
                                        </p:tgtEl>
                                        <p:attrNameLst>
                                          <p:attrName>ppt_x</p:attrName>
                                        </p:attrNameLst>
                                      </p:cBhvr>
                                      <p:tavLst>
                                        <p:tav tm="0">
                                          <p:val>
                                            <p:strVal val="#ppt_x"/>
                                          </p:val>
                                        </p:tav>
                                        <p:tav tm="100000">
                                          <p:val>
                                            <p:strVal val="#ppt_x"/>
                                          </p:val>
                                        </p:tav>
                                      </p:tavLst>
                                    </p:anim>
                                    <p:anim calcmode="lin" valueType="num">
                                      <p:cBhvr>
                                        <p:cTn id="74" dur="500" fill="hold"/>
                                        <p:tgtEl>
                                          <p:spTgt spid="115"/>
                                        </p:tgtEl>
                                        <p:attrNameLst>
                                          <p:attrName>ppt_y</p:attrName>
                                        </p:attrNameLst>
                                      </p:cBhvr>
                                      <p:tavLst>
                                        <p:tav tm="0">
                                          <p:val>
                                            <p:strVal val="#ppt_y+.1"/>
                                          </p:val>
                                        </p:tav>
                                        <p:tav tm="100000">
                                          <p:val>
                                            <p:strVal val="#ppt_y"/>
                                          </p:val>
                                        </p:tav>
                                      </p:tavLst>
                                    </p:anim>
                                  </p:childTnLst>
                                </p:cTn>
                              </p:par>
                            </p:childTnLst>
                          </p:cTn>
                        </p:par>
                        <p:par>
                          <p:cTn id="75" fill="hold">
                            <p:stCondLst>
                              <p:cond delay="3500"/>
                            </p:stCondLst>
                            <p:childTnLst>
                              <p:par>
                                <p:cTn id="76" presetID="22" presetClass="entr" presetSubtype="8" fill="hold" grpId="0"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wipe(left)">
                                      <p:cBhvr>
                                        <p:cTn id="78" dur="500"/>
                                        <p:tgtEl>
                                          <p:spTgt spid="90"/>
                                        </p:tgtEl>
                                      </p:cBhvr>
                                    </p:animEffect>
                                  </p:childTnLst>
                                </p:cTn>
                              </p:par>
                            </p:childTnLst>
                          </p:cTn>
                        </p:par>
                        <p:par>
                          <p:cTn id="79" fill="hold">
                            <p:stCondLst>
                              <p:cond delay="4000"/>
                            </p:stCondLst>
                            <p:childTnLst>
                              <p:par>
                                <p:cTn id="80" presetID="47" presetClass="entr" presetSubtype="0" fill="hold" nodeType="after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500"/>
                                        <p:tgtEl>
                                          <p:spTgt spid="104"/>
                                        </p:tgtEl>
                                      </p:cBhvr>
                                    </p:animEffect>
                                    <p:anim calcmode="lin" valueType="num">
                                      <p:cBhvr>
                                        <p:cTn id="83" dur="500" fill="hold"/>
                                        <p:tgtEl>
                                          <p:spTgt spid="104"/>
                                        </p:tgtEl>
                                        <p:attrNameLst>
                                          <p:attrName>ppt_x</p:attrName>
                                        </p:attrNameLst>
                                      </p:cBhvr>
                                      <p:tavLst>
                                        <p:tav tm="0">
                                          <p:val>
                                            <p:strVal val="#ppt_x"/>
                                          </p:val>
                                        </p:tav>
                                        <p:tav tm="100000">
                                          <p:val>
                                            <p:strVal val="#ppt_x"/>
                                          </p:val>
                                        </p:tav>
                                      </p:tavLst>
                                    </p:anim>
                                    <p:anim calcmode="lin" valueType="num">
                                      <p:cBhvr>
                                        <p:cTn id="84" dur="500" fill="hold"/>
                                        <p:tgtEl>
                                          <p:spTgt spid="10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fade">
                                      <p:cBhvr>
                                        <p:cTn id="87" dur="500"/>
                                        <p:tgtEl>
                                          <p:spTgt spid="103"/>
                                        </p:tgtEl>
                                      </p:cBhvr>
                                    </p:animEffect>
                                    <p:anim calcmode="lin" valueType="num">
                                      <p:cBhvr>
                                        <p:cTn id="88" dur="500" fill="hold"/>
                                        <p:tgtEl>
                                          <p:spTgt spid="103"/>
                                        </p:tgtEl>
                                        <p:attrNameLst>
                                          <p:attrName>ppt_x</p:attrName>
                                        </p:attrNameLst>
                                      </p:cBhvr>
                                      <p:tavLst>
                                        <p:tav tm="0">
                                          <p:val>
                                            <p:strVal val="#ppt_x"/>
                                          </p:val>
                                        </p:tav>
                                        <p:tav tm="100000">
                                          <p:val>
                                            <p:strVal val="#ppt_x"/>
                                          </p:val>
                                        </p:tav>
                                      </p:tavLst>
                                    </p:anim>
                                    <p:anim calcmode="lin" valueType="num">
                                      <p:cBhvr>
                                        <p:cTn id="89" dur="500" fill="hold"/>
                                        <p:tgtEl>
                                          <p:spTgt spid="103"/>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14"/>
                                        </p:tgtEl>
                                        <p:attrNameLst>
                                          <p:attrName>style.visibility</p:attrName>
                                        </p:attrNameLst>
                                      </p:cBhvr>
                                      <p:to>
                                        <p:strVal val="visible"/>
                                      </p:to>
                                    </p:set>
                                    <p:animEffect transition="in" filter="fade">
                                      <p:cBhvr>
                                        <p:cTn id="92" dur="500"/>
                                        <p:tgtEl>
                                          <p:spTgt spid="114"/>
                                        </p:tgtEl>
                                      </p:cBhvr>
                                    </p:animEffect>
                                    <p:anim calcmode="lin" valueType="num">
                                      <p:cBhvr>
                                        <p:cTn id="93" dur="500" fill="hold"/>
                                        <p:tgtEl>
                                          <p:spTgt spid="114"/>
                                        </p:tgtEl>
                                        <p:attrNameLst>
                                          <p:attrName>ppt_x</p:attrName>
                                        </p:attrNameLst>
                                      </p:cBhvr>
                                      <p:tavLst>
                                        <p:tav tm="0">
                                          <p:val>
                                            <p:strVal val="#ppt_x"/>
                                          </p:val>
                                        </p:tav>
                                        <p:tav tm="100000">
                                          <p:val>
                                            <p:strVal val="#ppt_x"/>
                                          </p:val>
                                        </p:tav>
                                      </p:tavLst>
                                    </p:anim>
                                    <p:anim calcmode="lin" valueType="num">
                                      <p:cBhvr>
                                        <p:cTn id="94" dur="500" fill="hold"/>
                                        <p:tgtEl>
                                          <p:spTgt spid="114"/>
                                        </p:tgtEl>
                                        <p:attrNameLst>
                                          <p:attrName>ppt_y</p:attrName>
                                        </p:attrNameLst>
                                      </p:cBhvr>
                                      <p:tavLst>
                                        <p:tav tm="0">
                                          <p:val>
                                            <p:strVal val="#ppt_y-.1"/>
                                          </p:val>
                                        </p:tav>
                                        <p:tav tm="100000">
                                          <p:val>
                                            <p:strVal val="#ppt_y"/>
                                          </p:val>
                                        </p:tav>
                                      </p:tavLst>
                                    </p:anim>
                                  </p:childTnLst>
                                </p:cTn>
                              </p:par>
                            </p:childTnLst>
                          </p:cTn>
                        </p:par>
                        <p:par>
                          <p:cTn id="95" fill="hold">
                            <p:stCondLst>
                              <p:cond delay="4500"/>
                            </p:stCondLst>
                            <p:childTnLst>
                              <p:par>
                                <p:cTn id="96" presetID="22" presetClass="entr" presetSubtype="8" fill="hold" grpId="0" nodeType="after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wipe(left)">
                                      <p:cBhvr>
                                        <p:cTn id="98" dur="500"/>
                                        <p:tgtEl>
                                          <p:spTgt spid="91"/>
                                        </p:tgtEl>
                                      </p:cBhvr>
                                    </p:animEffect>
                                  </p:childTnLst>
                                </p:cTn>
                              </p:par>
                            </p:childTnLst>
                          </p:cTn>
                        </p:par>
                        <p:par>
                          <p:cTn id="99" fill="hold">
                            <p:stCondLst>
                              <p:cond delay="5000"/>
                            </p:stCondLst>
                            <p:childTnLst>
                              <p:par>
                                <p:cTn id="100" presetID="42" presetClass="entr" presetSubtype="0" fill="hold" nodeType="afterEffect">
                                  <p:stCondLst>
                                    <p:cond delay="0"/>
                                  </p:stCondLst>
                                  <p:childTnLst>
                                    <p:set>
                                      <p:cBhvr>
                                        <p:cTn id="101" dur="1" fill="hold">
                                          <p:stCondLst>
                                            <p:cond delay="0"/>
                                          </p:stCondLst>
                                        </p:cTn>
                                        <p:tgtEl>
                                          <p:spTgt spid="106"/>
                                        </p:tgtEl>
                                        <p:attrNameLst>
                                          <p:attrName>style.visibility</p:attrName>
                                        </p:attrNameLst>
                                      </p:cBhvr>
                                      <p:to>
                                        <p:strVal val="visible"/>
                                      </p:to>
                                    </p:set>
                                    <p:animEffect transition="in" filter="fade">
                                      <p:cBhvr>
                                        <p:cTn id="102" dur="500"/>
                                        <p:tgtEl>
                                          <p:spTgt spid="106"/>
                                        </p:tgtEl>
                                      </p:cBhvr>
                                    </p:animEffect>
                                    <p:anim calcmode="lin" valueType="num">
                                      <p:cBhvr>
                                        <p:cTn id="103" dur="500" fill="hold"/>
                                        <p:tgtEl>
                                          <p:spTgt spid="106"/>
                                        </p:tgtEl>
                                        <p:attrNameLst>
                                          <p:attrName>ppt_x</p:attrName>
                                        </p:attrNameLst>
                                      </p:cBhvr>
                                      <p:tavLst>
                                        <p:tav tm="0">
                                          <p:val>
                                            <p:strVal val="#ppt_x"/>
                                          </p:val>
                                        </p:tav>
                                        <p:tav tm="100000">
                                          <p:val>
                                            <p:strVal val="#ppt_x"/>
                                          </p:val>
                                        </p:tav>
                                      </p:tavLst>
                                    </p:anim>
                                    <p:anim calcmode="lin" valueType="num">
                                      <p:cBhvr>
                                        <p:cTn id="104" dur="500" fill="hold"/>
                                        <p:tgtEl>
                                          <p:spTgt spid="10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fade">
                                      <p:cBhvr>
                                        <p:cTn id="107" dur="500"/>
                                        <p:tgtEl>
                                          <p:spTgt spid="105"/>
                                        </p:tgtEl>
                                      </p:cBhvr>
                                    </p:animEffect>
                                    <p:anim calcmode="lin" valueType="num">
                                      <p:cBhvr>
                                        <p:cTn id="108" dur="500" fill="hold"/>
                                        <p:tgtEl>
                                          <p:spTgt spid="105"/>
                                        </p:tgtEl>
                                        <p:attrNameLst>
                                          <p:attrName>ppt_x</p:attrName>
                                        </p:attrNameLst>
                                      </p:cBhvr>
                                      <p:tavLst>
                                        <p:tav tm="0">
                                          <p:val>
                                            <p:strVal val="#ppt_x"/>
                                          </p:val>
                                        </p:tav>
                                        <p:tav tm="100000">
                                          <p:val>
                                            <p:strVal val="#ppt_x"/>
                                          </p:val>
                                        </p:tav>
                                      </p:tavLst>
                                    </p:anim>
                                    <p:anim calcmode="lin" valueType="num">
                                      <p:cBhvr>
                                        <p:cTn id="109" dur="500" fill="hold"/>
                                        <p:tgtEl>
                                          <p:spTgt spid="10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fade">
                                      <p:cBhvr>
                                        <p:cTn id="112" dur="500"/>
                                        <p:tgtEl>
                                          <p:spTgt spid="117"/>
                                        </p:tgtEl>
                                      </p:cBhvr>
                                    </p:animEffect>
                                    <p:anim calcmode="lin" valueType="num">
                                      <p:cBhvr>
                                        <p:cTn id="113" dur="500" fill="hold"/>
                                        <p:tgtEl>
                                          <p:spTgt spid="117"/>
                                        </p:tgtEl>
                                        <p:attrNameLst>
                                          <p:attrName>ppt_x</p:attrName>
                                        </p:attrNameLst>
                                      </p:cBhvr>
                                      <p:tavLst>
                                        <p:tav tm="0">
                                          <p:val>
                                            <p:strVal val="#ppt_x"/>
                                          </p:val>
                                        </p:tav>
                                        <p:tav tm="100000">
                                          <p:val>
                                            <p:strVal val="#ppt_x"/>
                                          </p:val>
                                        </p:tav>
                                      </p:tavLst>
                                    </p:anim>
                                    <p:anim calcmode="lin" valueType="num">
                                      <p:cBhvr>
                                        <p:cTn id="114" dur="500" fill="hold"/>
                                        <p:tgtEl>
                                          <p:spTgt spid="117"/>
                                        </p:tgtEl>
                                        <p:attrNameLst>
                                          <p:attrName>ppt_y</p:attrName>
                                        </p:attrNameLst>
                                      </p:cBhvr>
                                      <p:tavLst>
                                        <p:tav tm="0">
                                          <p:val>
                                            <p:strVal val="#ppt_y+.1"/>
                                          </p:val>
                                        </p:tav>
                                        <p:tav tm="100000">
                                          <p:val>
                                            <p:strVal val="#ppt_y"/>
                                          </p:val>
                                        </p:tav>
                                      </p:tavLst>
                                    </p:anim>
                                  </p:childTnLst>
                                </p:cTn>
                              </p:par>
                            </p:childTnLst>
                          </p:cTn>
                        </p:par>
                        <p:par>
                          <p:cTn id="115" fill="hold">
                            <p:stCondLst>
                              <p:cond delay="5500"/>
                            </p:stCondLst>
                            <p:childTnLst>
                              <p:par>
                                <p:cTn id="116" presetID="22" presetClass="entr" presetSubtype="8"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wipe(left)">
                                      <p:cBhvr>
                                        <p:cTn id="118" dur="500"/>
                                        <p:tgtEl>
                                          <p:spTgt spid="92"/>
                                        </p:tgtEl>
                                      </p:cBhvr>
                                    </p:animEffect>
                                  </p:childTnLst>
                                </p:cTn>
                              </p:par>
                            </p:childTnLst>
                          </p:cTn>
                        </p:par>
                        <p:par>
                          <p:cTn id="119" fill="hold">
                            <p:stCondLst>
                              <p:cond delay="6000"/>
                            </p:stCondLst>
                            <p:childTnLst>
                              <p:par>
                                <p:cTn id="120" presetID="47" presetClass="entr" presetSubtype="0" fill="hold" nodeType="afterEffect">
                                  <p:stCondLst>
                                    <p:cond delay="0"/>
                                  </p:stCondLst>
                                  <p:childTnLst>
                                    <p:set>
                                      <p:cBhvr>
                                        <p:cTn id="121" dur="1" fill="hold">
                                          <p:stCondLst>
                                            <p:cond delay="0"/>
                                          </p:stCondLst>
                                        </p:cTn>
                                        <p:tgtEl>
                                          <p:spTgt spid="108"/>
                                        </p:tgtEl>
                                        <p:attrNameLst>
                                          <p:attrName>style.visibility</p:attrName>
                                        </p:attrNameLst>
                                      </p:cBhvr>
                                      <p:to>
                                        <p:strVal val="visible"/>
                                      </p:to>
                                    </p:set>
                                    <p:animEffect transition="in" filter="fade">
                                      <p:cBhvr>
                                        <p:cTn id="122" dur="500"/>
                                        <p:tgtEl>
                                          <p:spTgt spid="108"/>
                                        </p:tgtEl>
                                      </p:cBhvr>
                                    </p:animEffect>
                                    <p:anim calcmode="lin" valueType="num">
                                      <p:cBhvr>
                                        <p:cTn id="123" dur="500" fill="hold"/>
                                        <p:tgtEl>
                                          <p:spTgt spid="108"/>
                                        </p:tgtEl>
                                        <p:attrNameLst>
                                          <p:attrName>ppt_x</p:attrName>
                                        </p:attrNameLst>
                                      </p:cBhvr>
                                      <p:tavLst>
                                        <p:tav tm="0">
                                          <p:val>
                                            <p:strVal val="#ppt_x"/>
                                          </p:val>
                                        </p:tav>
                                        <p:tav tm="100000">
                                          <p:val>
                                            <p:strVal val="#ppt_x"/>
                                          </p:val>
                                        </p:tav>
                                      </p:tavLst>
                                    </p:anim>
                                    <p:anim calcmode="lin" valueType="num">
                                      <p:cBhvr>
                                        <p:cTn id="124" dur="500" fill="hold"/>
                                        <p:tgtEl>
                                          <p:spTgt spid="108"/>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107"/>
                                        </p:tgtEl>
                                        <p:attrNameLst>
                                          <p:attrName>style.visibility</p:attrName>
                                        </p:attrNameLst>
                                      </p:cBhvr>
                                      <p:to>
                                        <p:strVal val="visible"/>
                                      </p:to>
                                    </p:set>
                                    <p:animEffect transition="in" filter="fade">
                                      <p:cBhvr>
                                        <p:cTn id="127" dur="500"/>
                                        <p:tgtEl>
                                          <p:spTgt spid="107"/>
                                        </p:tgtEl>
                                      </p:cBhvr>
                                    </p:animEffect>
                                    <p:anim calcmode="lin" valueType="num">
                                      <p:cBhvr>
                                        <p:cTn id="128" dur="500" fill="hold"/>
                                        <p:tgtEl>
                                          <p:spTgt spid="107"/>
                                        </p:tgtEl>
                                        <p:attrNameLst>
                                          <p:attrName>ppt_x</p:attrName>
                                        </p:attrNameLst>
                                      </p:cBhvr>
                                      <p:tavLst>
                                        <p:tav tm="0">
                                          <p:val>
                                            <p:strVal val="#ppt_x"/>
                                          </p:val>
                                        </p:tav>
                                        <p:tav tm="100000">
                                          <p:val>
                                            <p:strVal val="#ppt_x"/>
                                          </p:val>
                                        </p:tav>
                                      </p:tavLst>
                                    </p:anim>
                                    <p:anim calcmode="lin" valueType="num">
                                      <p:cBhvr>
                                        <p:cTn id="129" dur="500" fill="hold"/>
                                        <p:tgtEl>
                                          <p:spTgt spid="107"/>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116"/>
                                        </p:tgtEl>
                                        <p:attrNameLst>
                                          <p:attrName>style.visibility</p:attrName>
                                        </p:attrNameLst>
                                      </p:cBhvr>
                                      <p:to>
                                        <p:strVal val="visible"/>
                                      </p:to>
                                    </p:set>
                                    <p:animEffect transition="in" filter="fade">
                                      <p:cBhvr>
                                        <p:cTn id="132" dur="500"/>
                                        <p:tgtEl>
                                          <p:spTgt spid="116"/>
                                        </p:tgtEl>
                                      </p:cBhvr>
                                    </p:animEffect>
                                    <p:anim calcmode="lin" valueType="num">
                                      <p:cBhvr>
                                        <p:cTn id="133" dur="500" fill="hold"/>
                                        <p:tgtEl>
                                          <p:spTgt spid="116"/>
                                        </p:tgtEl>
                                        <p:attrNameLst>
                                          <p:attrName>ppt_x</p:attrName>
                                        </p:attrNameLst>
                                      </p:cBhvr>
                                      <p:tavLst>
                                        <p:tav tm="0">
                                          <p:val>
                                            <p:strVal val="#ppt_x"/>
                                          </p:val>
                                        </p:tav>
                                        <p:tav tm="100000">
                                          <p:val>
                                            <p:strVal val="#ppt_x"/>
                                          </p:val>
                                        </p:tav>
                                      </p:tavLst>
                                    </p:anim>
                                    <p:anim calcmode="lin" valueType="num">
                                      <p:cBhvr>
                                        <p:cTn id="134" dur="5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8" grpId="0" animBg="1"/>
      <p:bldP spid="89" grpId="0" animBg="1"/>
      <p:bldP spid="90" grpId="0" animBg="1"/>
      <p:bldP spid="91" grpId="0" animBg="1"/>
      <p:bldP spid="92" grpId="0" animBg="1"/>
      <p:bldP spid="93" grpId="0" animBg="1"/>
      <p:bldP spid="94" grpId="0" animBg="1"/>
      <p:bldP spid="96" grpId="0" animBg="1"/>
      <p:bldP spid="97" grpId="0"/>
      <p:bldP spid="100" grpId="0"/>
      <p:bldP spid="101" grpId="0" animBg="1"/>
      <p:bldP spid="103" grpId="0" animBg="1"/>
      <p:bldP spid="105" grpId="0" animBg="1"/>
      <p:bldP spid="107" grpId="0" animBg="1"/>
      <p:bldP spid="114" grpId="0"/>
      <p:bldP spid="115" grpId="0"/>
      <p:bldP spid="116" grpId="0"/>
      <p:bldP spid="1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a:t>Horizontal Timeline and Descriptions</a:t>
            </a:r>
          </a:p>
        </p:txBody>
      </p:sp>
      <p:sp>
        <p:nvSpPr>
          <p:cNvPr id="3" name="Subtitle 2"/>
          <p:cNvSpPr>
            <a:spLocks noGrp="1"/>
          </p:cNvSpPr>
          <p:nvPr>
            <p:ph type="subTitle" idx="1"/>
          </p:nvPr>
        </p:nvSpPr>
        <p:spPr/>
        <p:txBody>
          <a:bodyPr>
            <a:normAutofit/>
          </a:bodyPr>
          <a:lstStyle/>
          <a:p>
            <a:r>
              <a:rPr lang="en-US">
                <a:cs typeface="Segoe UI Light" panose="020B0502040204020203" pitchFamily="34" charset="0"/>
              </a:rPr>
              <a:t>Insert your subtitle here. This space is good for short subtitle</a:t>
            </a:r>
          </a:p>
        </p:txBody>
      </p:sp>
      <p:grpSp>
        <p:nvGrpSpPr>
          <p:cNvPr id="5" name="Group 4"/>
          <p:cNvGrpSpPr/>
          <p:nvPr/>
        </p:nvGrpSpPr>
        <p:grpSpPr>
          <a:xfrm>
            <a:off x="1490144" y="4852163"/>
            <a:ext cx="3469495" cy="1044910"/>
            <a:chOff x="1058962" y="3917240"/>
            <a:chExt cx="3469495" cy="1044910"/>
          </a:xfrm>
        </p:grpSpPr>
        <p:sp>
          <p:nvSpPr>
            <p:cNvPr id="36" name="Rectangle 35"/>
            <p:cNvSpPr/>
            <p:nvPr/>
          </p:nvSpPr>
          <p:spPr>
            <a:xfrm>
              <a:off x="2161290" y="4088708"/>
              <a:ext cx="103907" cy="828000"/>
            </a:xfrm>
            <a:prstGeom prst="rect">
              <a:avLst/>
            </a:prstGeom>
            <a:solidFill>
              <a:schemeClr val="tx2">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 name="TextBox 3"/>
            <p:cNvSpPr txBox="1"/>
            <p:nvPr/>
          </p:nvSpPr>
          <p:spPr>
            <a:xfrm>
              <a:off x="1112412" y="3917240"/>
              <a:ext cx="1074011" cy="830997"/>
            </a:xfrm>
            <a:prstGeom prst="rect">
              <a:avLst/>
            </a:prstGeom>
            <a:noFill/>
          </p:spPr>
          <p:txBody>
            <a:bodyPr wrap="square" rtlCol="0">
              <a:spAutoFit/>
            </a:bodyPr>
            <a:lstStyle/>
            <a:p>
              <a:r>
                <a:rPr lang="en-MY" sz="4800">
                  <a:latin typeface="+mj-lt"/>
                </a:rPr>
                <a:t>01</a:t>
              </a:r>
            </a:p>
          </p:txBody>
        </p:sp>
        <p:sp>
          <p:nvSpPr>
            <p:cNvPr id="38" name="TextBox 37"/>
            <p:cNvSpPr txBox="1"/>
            <p:nvPr/>
          </p:nvSpPr>
          <p:spPr>
            <a:xfrm>
              <a:off x="1058962" y="4592818"/>
              <a:ext cx="1103786" cy="369332"/>
            </a:xfrm>
            <a:prstGeom prst="rect">
              <a:avLst/>
            </a:prstGeom>
            <a:noFill/>
          </p:spPr>
          <p:txBody>
            <a:bodyPr wrap="square" rtlCol="0">
              <a:spAutoFit/>
            </a:bodyPr>
            <a:lstStyle/>
            <a:p>
              <a:r>
                <a:rPr lang="en-MY">
                  <a:solidFill>
                    <a:schemeClr val="tx2"/>
                  </a:solidFill>
                  <a:latin typeface="+mj-lt"/>
                </a:rPr>
                <a:t>EVENT</a:t>
              </a:r>
            </a:p>
          </p:txBody>
        </p:sp>
        <p:sp>
          <p:nvSpPr>
            <p:cNvPr id="39" name="TextBox 38"/>
            <p:cNvSpPr txBox="1"/>
            <p:nvPr/>
          </p:nvSpPr>
          <p:spPr>
            <a:xfrm>
              <a:off x="2274625" y="4090626"/>
              <a:ext cx="2253832" cy="646331"/>
            </a:xfrm>
            <a:prstGeom prst="rect">
              <a:avLst/>
            </a:prstGeom>
            <a:noFill/>
          </p:spPr>
          <p:txBody>
            <a:bodyPr wrap="square" rtlCol="0">
              <a:spAutoFit/>
            </a:bodyPr>
            <a:lstStyle/>
            <a:p>
              <a:pPr indent="-609585"/>
              <a:r>
                <a:rPr lang="ms-MY" sz="1200">
                  <a:ea typeface="Open Sans" panose="020B0606030504020204" pitchFamily="34" charset="0"/>
                  <a:cs typeface="Lato Medium" panose="020F0602020204030203" pitchFamily="34" charset="0"/>
                </a:rPr>
                <a:t>Lorem ipsum dolor sit amet, onsectetur adipiscing elit.  odio</a:t>
              </a:r>
            </a:p>
          </p:txBody>
        </p:sp>
      </p:grpSp>
      <p:grpSp>
        <p:nvGrpSpPr>
          <p:cNvPr id="51" name="Group 50"/>
          <p:cNvGrpSpPr/>
          <p:nvPr/>
        </p:nvGrpSpPr>
        <p:grpSpPr>
          <a:xfrm>
            <a:off x="3422985" y="3978721"/>
            <a:ext cx="3435751" cy="1044910"/>
            <a:chOff x="1092706" y="3917240"/>
            <a:chExt cx="3435751" cy="1044910"/>
          </a:xfrm>
        </p:grpSpPr>
        <p:sp>
          <p:nvSpPr>
            <p:cNvPr id="52" name="Rectangle 51"/>
            <p:cNvSpPr/>
            <p:nvPr/>
          </p:nvSpPr>
          <p:spPr>
            <a:xfrm>
              <a:off x="2161290" y="408870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3" name="TextBox 52"/>
            <p:cNvSpPr txBox="1"/>
            <p:nvPr/>
          </p:nvSpPr>
          <p:spPr>
            <a:xfrm>
              <a:off x="1145246" y="3917240"/>
              <a:ext cx="1041177" cy="830997"/>
            </a:xfrm>
            <a:prstGeom prst="rect">
              <a:avLst/>
            </a:prstGeom>
            <a:noFill/>
          </p:spPr>
          <p:txBody>
            <a:bodyPr wrap="square" rtlCol="0">
              <a:spAutoFit/>
            </a:bodyPr>
            <a:lstStyle/>
            <a:p>
              <a:r>
                <a:rPr lang="en-MY" sz="4800">
                  <a:latin typeface="+mj-lt"/>
                </a:rPr>
                <a:t>02</a:t>
              </a:r>
            </a:p>
          </p:txBody>
        </p:sp>
        <p:sp>
          <p:nvSpPr>
            <p:cNvPr id="54" name="TextBox 53"/>
            <p:cNvSpPr txBox="1"/>
            <p:nvPr/>
          </p:nvSpPr>
          <p:spPr>
            <a:xfrm>
              <a:off x="1092706" y="4592818"/>
              <a:ext cx="1070042" cy="369332"/>
            </a:xfrm>
            <a:prstGeom prst="rect">
              <a:avLst/>
            </a:prstGeom>
            <a:noFill/>
          </p:spPr>
          <p:txBody>
            <a:bodyPr wrap="square" rtlCol="0">
              <a:spAutoFit/>
            </a:bodyPr>
            <a:lstStyle/>
            <a:p>
              <a:r>
                <a:rPr lang="en-MY">
                  <a:solidFill>
                    <a:schemeClr val="accent1"/>
                  </a:solidFill>
                  <a:latin typeface="+mj-lt"/>
                </a:rPr>
                <a:t>EVENT</a:t>
              </a:r>
            </a:p>
          </p:txBody>
        </p:sp>
        <p:sp>
          <p:nvSpPr>
            <p:cNvPr id="55" name="TextBox 54"/>
            <p:cNvSpPr txBox="1"/>
            <p:nvPr/>
          </p:nvSpPr>
          <p:spPr>
            <a:xfrm>
              <a:off x="2274625" y="4090626"/>
              <a:ext cx="2253832" cy="646331"/>
            </a:xfrm>
            <a:prstGeom prst="rect">
              <a:avLst/>
            </a:prstGeom>
            <a:noFill/>
          </p:spPr>
          <p:txBody>
            <a:bodyPr wrap="square" rtlCol="0">
              <a:spAutoFit/>
            </a:bodyPr>
            <a:lstStyle/>
            <a:p>
              <a:pPr indent="-609585"/>
              <a:r>
                <a:rPr lang="ms-MY" sz="1200">
                  <a:ea typeface="Open Sans" panose="020B0606030504020204" pitchFamily="34" charset="0"/>
                  <a:cs typeface="Lato Medium" panose="020F0602020204030203" pitchFamily="34" charset="0"/>
                </a:rPr>
                <a:t>Lorem ipsum dolor sit amet, onsectetur adipiscing elit. Praesent</a:t>
              </a:r>
            </a:p>
          </p:txBody>
        </p:sp>
      </p:grpSp>
      <p:grpSp>
        <p:nvGrpSpPr>
          <p:cNvPr id="56" name="Group 55"/>
          <p:cNvGrpSpPr/>
          <p:nvPr/>
        </p:nvGrpSpPr>
        <p:grpSpPr>
          <a:xfrm>
            <a:off x="7124473" y="2239145"/>
            <a:ext cx="3436347" cy="1044910"/>
            <a:chOff x="1092110" y="3917240"/>
            <a:chExt cx="3436347" cy="1044910"/>
          </a:xfrm>
        </p:grpSpPr>
        <p:sp>
          <p:nvSpPr>
            <p:cNvPr id="57" name="Rectangle 56"/>
            <p:cNvSpPr/>
            <p:nvPr/>
          </p:nvSpPr>
          <p:spPr>
            <a:xfrm>
              <a:off x="2161290" y="4088708"/>
              <a:ext cx="103907" cy="828000"/>
            </a:xfrm>
            <a:prstGeom prst="rect">
              <a:avLst/>
            </a:prstGeom>
            <a:solidFill>
              <a:schemeClr val="accent3">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8" name="TextBox 57"/>
            <p:cNvSpPr txBox="1"/>
            <p:nvPr/>
          </p:nvSpPr>
          <p:spPr>
            <a:xfrm>
              <a:off x="1140514" y="3917240"/>
              <a:ext cx="1045909" cy="830997"/>
            </a:xfrm>
            <a:prstGeom prst="rect">
              <a:avLst/>
            </a:prstGeom>
            <a:noFill/>
          </p:spPr>
          <p:txBody>
            <a:bodyPr wrap="square" rtlCol="0">
              <a:spAutoFit/>
            </a:bodyPr>
            <a:lstStyle/>
            <a:p>
              <a:r>
                <a:rPr lang="en-MY" sz="4800">
                  <a:latin typeface="+mj-lt"/>
                </a:rPr>
                <a:t>04</a:t>
              </a:r>
            </a:p>
          </p:txBody>
        </p:sp>
        <p:sp>
          <p:nvSpPr>
            <p:cNvPr id="59" name="TextBox 58"/>
            <p:cNvSpPr txBox="1"/>
            <p:nvPr/>
          </p:nvSpPr>
          <p:spPr>
            <a:xfrm>
              <a:off x="1092110" y="4592818"/>
              <a:ext cx="1349728" cy="369332"/>
            </a:xfrm>
            <a:prstGeom prst="rect">
              <a:avLst/>
            </a:prstGeom>
            <a:noFill/>
          </p:spPr>
          <p:txBody>
            <a:bodyPr wrap="square" rtlCol="0">
              <a:spAutoFit/>
            </a:bodyPr>
            <a:lstStyle/>
            <a:p>
              <a:r>
                <a:rPr lang="en-MY" dirty="0">
                  <a:solidFill>
                    <a:schemeClr val="accent3"/>
                  </a:solidFill>
                  <a:latin typeface="+mj-lt"/>
                </a:rPr>
                <a:t>EVENT</a:t>
              </a:r>
            </a:p>
          </p:txBody>
        </p:sp>
        <p:sp>
          <p:nvSpPr>
            <p:cNvPr id="60" name="TextBox 59"/>
            <p:cNvSpPr txBox="1"/>
            <p:nvPr/>
          </p:nvSpPr>
          <p:spPr>
            <a:xfrm>
              <a:off x="2274625" y="4090626"/>
              <a:ext cx="2253832" cy="646331"/>
            </a:xfrm>
            <a:prstGeom prst="rect">
              <a:avLst/>
            </a:prstGeom>
            <a:noFill/>
          </p:spPr>
          <p:txBody>
            <a:bodyPr wrap="square" rtlCol="0">
              <a:spAutoFit/>
            </a:bodyPr>
            <a:lstStyle/>
            <a:p>
              <a:pPr indent="-609585"/>
              <a:r>
                <a:rPr lang="ms-MY" sz="1200">
                  <a:ea typeface="Open Sans" panose="020B0606030504020204" pitchFamily="34" charset="0"/>
                  <a:cs typeface="Lato Medium" panose="020F0602020204030203" pitchFamily="34" charset="0"/>
                </a:rPr>
                <a:t>Lorem ipsum dolor sit amet, onsectetur adipiscing elit. Praesent</a:t>
              </a:r>
            </a:p>
          </p:txBody>
        </p:sp>
      </p:grpSp>
      <p:grpSp>
        <p:nvGrpSpPr>
          <p:cNvPr id="61" name="Group 60"/>
          <p:cNvGrpSpPr/>
          <p:nvPr/>
        </p:nvGrpSpPr>
        <p:grpSpPr>
          <a:xfrm>
            <a:off x="5298218" y="3105279"/>
            <a:ext cx="3439909" cy="1044910"/>
            <a:chOff x="1088548" y="3917240"/>
            <a:chExt cx="3439909" cy="1044910"/>
          </a:xfrm>
        </p:grpSpPr>
        <p:sp>
          <p:nvSpPr>
            <p:cNvPr id="62" name="Rectangle 61"/>
            <p:cNvSpPr/>
            <p:nvPr/>
          </p:nvSpPr>
          <p:spPr>
            <a:xfrm>
              <a:off x="2161290" y="4088708"/>
              <a:ext cx="103907" cy="828000"/>
            </a:xfrm>
            <a:prstGeom prst="rect">
              <a:avLst/>
            </a:prstGeom>
            <a:solidFill>
              <a:schemeClr val="accent2">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3" name="TextBox 62"/>
            <p:cNvSpPr txBox="1"/>
            <p:nvPr/>
          </p:nvSpPr>
          <p:spPr>
            <a:xfrm>
              <a:off x="1141200" y="3917240"/>
              <a:ext cx="1045223" cy="830997"/>
            </a:xfrm>
            <a:prstGeom prst="rect">
              <a:avLst/>
            </a:prstGeom>
            <a:noFill/>
          </p:spPr>
          <p:txBody>
            <a:bodyPr wrap="square" rtlCol="0">
              <a:spAutoFit/>
            </a:bodyPr>
            <a:lstStyle/>
            <a:p>
              <a:r>
                <a:rPr lang="en-MY" sz="4800">
                  <a:latin typeface="+mj-lt"/>
                </a:rPr>
                <a:t>03</a:t>
              </a:r>
            </a:p>
          </p:txBody>
        </p:sp>
        <p:sp>
          <p:nvSpPr>
            <p:cNvPr id="64" name="TextBox 63"/>
            <p:cNvSpPr txBox="1"/>
            <p:nvPr/>
          </p:nvSpPr>
          <p:spPr>
            <a:xfrm>
              <a:off x="1088548" y="4592818"/>
              <a:ext cx="1074200" cy="369332"/>
            </a:xfrm>
            <a:prstGeom prst="rect">
              <a:avLst/>
            </a:prstGeom>
            <a:noFill/>
          </p:spPr>
          <p:txBody>
            <a:bodyPr wrap="square" rtlCol="0">
              <a:spAutoFit/>
            </a:bodyPr>
            <a:lstStyle/>
            <a:p>
              <a:r>
                <a:rPr lang="en-MY">
                  <a:solidFill>
                    <a:schemeClr val="accent2"/>
                  </a:solidFill>
                  <a:latin typeface="+mj-lt"/>
                </a:rPr>
                <a:t>EVENT</a:t>
              </a:r>
            </a:p>
          </p:txBody>
        </p:sp>
        <p:sp>
          <p:nvSpPr>
            <p:cNvPr id="65" name="TextBox 64"/>
            <p:cNvSpPr txBox="1"/>
            <p:nvPr/>
          </p:nvSpPr>
          <p:spPr>
            <a:xfrm>
              <a:off x="2274625" y="4090626"/>
              <a:ext cx="2253832" cy="646331"/>
            </a:xfrm>
            <a:prstGeom prst="rect">
              <a:avLst/>
            </a:prstGeom>
            <a:noFill/>
          </p:spPr>
          <p:txBody>
            <a:bodyPr wrap="square" rtlCol="0">
              <a:spAutoFit/>
            </a:bodyPr>
            <a:lstStyle/>
            <a:p>
              <a:pPr indent="-609585"/>
              <a:r>
                <a:rPr lang="ms-MY" sz="1200">
                  <a:ea typeface="Open Sans" panose="020B0606030504020204" pitchFamily="34" charset="0"/>
                  <a:cs typeface="Lato Medium" panose="020F0602020204030203" pitchFamily="34" charset="0"/>
                </a:rPr>
                <a:t>Lorem ipsum dolor sit amet, onsectetur adipiscing elit. Praesent</a:t>
              </a:r>
            </a:p>
          </p:txBody>
        </p:sp>
      </p:grpSp>
    </p:spTree>
    <p:extLst>
      <p:ext uri="{BB962C8B-B14F-4D97-AF65-F5344CB8AC3E}">
        <p14:creationId xmlns:p14="http://schemas.microsoft.com/office/powerpoint/2010/main" val="4236567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450" decel="100000" fill="hold"/>
                                        <p:tgtEl>
                                          <p:spTgt spid="5"/>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37"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450" decel="100000" fill="hold"/>
                                        <p:tgtEl>
                                          <p:spTgt spid="51"/>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51"/>
                                        </p:tgtEl>
                                        <p:attrNameLst>
                                          <p:attrName>ppt_y</p:attrName>
                                        </p:attrNameLst>
                                      </p:cBhvr>
                                      <p:tavLst>
                                        <p:tav tm="0">
                                          <p:val>
                                            <p:strVal val="#ppt_y-.03"/>
                                          </p:val>
                                        </p:tav>
                                        <p:tav tm="100000">
                                          <p:val>
                                            <p:strVal val="#ppt_y"/>
                                          </p:val>
                                        </p:tav>
                                      </p:tavLst>
                                    </p:anim>
                                  </p:childTnLst>
                                </p:cTn>
                              </p:par>
                            </p:childTnLst>
                          </p:cTn>
                        </p:par>
                        <p:par>
                          <p:cTn id="29" fill="hold">
                            <p:stCondLst>
                              <p:cond delay="15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anim calcmode="lin" valueType="num">
                                      <p:cBhvr>
                                        <p:cTn id="33" dur="500" fill="hold"/>
                                        <p:tgtEl>
                                          <p:spTgt spid="61"/>
                                        </p:tgtEl>
                                        <p:attrNameLst>
                                          <p:attrName>ppt_x</p:attrName>
                                        </p:attrNameLst>
                                      </p:cBhvr>
                                      <p:tavLst>
                                        <p:tav tm="0">
                                          <p:val>
                                            <p:strVal val="#ppt_x"/>
                                          </p:val>
                                        </p:tav>
                                        <p:tav tm="100000">
                                          <p:val>
                                            <p:strVal val="#ppt_x"/>
                                          </p:val>
                                        </p:tav>
                                      </p:tavLst>
                                    </p:anim>
                                    <p:anim calcmode="lin" valueType="num">
                                      <p:cBhvr>
                                        <p:cTn id="34" dur="450" decel="100000" fill="hold"/>
                                        <p:tgtEl>
                                          <p:spTgt spid="61"/>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61"/>
                                        </p:tgtEl>
                                        <p:attrNameLst>
                                          <p:attrName>ppt_y</p:attrName>
                                        </p:attrNameLst>
                                      </p:cBhvr>
                                      <p:tavLst>
                                        <p:tav tm="0">
                                          <p:val>
                                            <p:strVal val="#ppt_y-.03"/>
                                          </p:val>
                                        </p:tav>
                                        <p:tav tm="100000">
                                          <p:val>
                                            <p:strVal val="#ppt_y"/>
                                          </p:val>
                                        </p:tav>
                                      </p:tavLst>
                                    </p:anim>
                                  </p:childTnLst>
                                </p:cTn>
                              </p:par>
                            </p:childTnLst>
                          </p:cTn>
                        </p:par>
                        <p:par>
                          <p:cTn id="36" fill="hold">
                            <p:stCondLst>
                              <p:cond delay="2000"/>
                            </p:stCondLst>
                            <p:childTnLst>
                              <p:par>
                                <p:cTn id="37" presetID="37"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anim calcmode="lin" valueType="num">
                                      <p:cBhvr>
                                        <p:cTn id="40" dur="500" fill="hold"/>
                                        <p:tgtEl>
                                          <p:spTgt spid="56"/>
                                        </p:tgtEl>
                                        <p:attrNameLst>
                                          <p:attrName>ppt_x</p:attrName>
                                        </p:attrNameLst>
                                      </p:cBhvr>
                                      <p:tavLst>
                                        <p:tav tm="0">
                                          <p:val>
                                            <p:strVal val="#ppt_x"/>
                                          </p:val>
                                        </p:tav>
                                        <p:tav tm="100000">
                                          <p:val>
                                            <p:strVal val="#ppt_x"/>
                                          </p:val>
                                        </p:tav>
                                      </p:tavLst>
                                    </p:anim>
                                    <p:anim calcmode="lin" valueType="num">
                                      <p:cBhvr>
                                        <p:cTn id="41" dur="450" decel="100000" fill="hold"/>
                                        <p:tgtEl>
                                          <p:spTgt spid="56"/>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a:t>Horizontal Timeline and Descriptions</a:t>
            </a:r>
          </a:p>
        </p:txBody>
      </p:sp>
      <p:sp>
        <p:nvSpPr>
          <p:cNvPr id="3" name="Subtitle 2"/>
          <p:cNvSpPr>
            <a:spLocks noGrp="1"/>
          </p:cNvSpPr>
          <p:nvPr>
            <p:ph type="subTitle" idx="1"/>
          </p:nvPr>
        </p:nvSpPr>
        <p:spPr/>
        <p:txBody>
          <a:bodyPr>
            <a:normAutofit/>
          </a:bodyPr>
          <a:lstStyle/>
          <a:p>
            <a:r>
              <a:rPr lang="en-US">
                <a:cs typeface="Segoe UI Light" panose="020B0502040204020203" pitchFamily="34" charset="0"/>
              </a:rPr>
              <a:t>Insert your subtitle here. This space is good for short subtitle</a:t>
            </a:r>
          </a:p>
        </p:txBody>
      </p:sp>
      <p:sp>
        <p:nvSpPr>
          <p:cNvPr id="5" name="L-Shape 4"/>
          <p:cNvSpPr/>
          <p:nvPr/>
        </p:nvSpPr>
        <p:spPr>
          <a:xfrm rot="5400000">
            <a:off x="909273" y="3605132"/>
            <a:ext cx="1604457" cy="2669781"/>
          </a:xfrm>
          <a:prstGeom prst="corner">
            <a:avLst>
              <a:gd name="adj1" fmla="val 16120"/>
              <a:gd name="adj2" fmla="val 16110"/>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IE"/>
          </a:p>
        </p:txBody>
      </p:sp>
      <p:sp>
        <p:nvSpPr>
          <p:cNvPr id="6" name="Freeform 5"/>
          <p:cNvSpPr/>
          <p:nvPr/>
        </p:nvSpPr>
        <p:spPr>
          <a:xfrm>
            <a:off x="641449" y="4364716"/>
            <a:ext cx="2410294" cy="2112764"/>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en-US" sz="2000" b="1" kern="1200">
                <a:latin typeface="+mj-lt"/>
              </a:rPr>
              <a:t>START</a:t>
            </a:r>
          </a:p>
          <a:p>
            <a:pPr marL="114300" lvl="1" indent="-114300" algn="l" defTabSz="622300">
              <a:lnSpc>
                <a:spcPct val="90000"/>
              </a:lnSpc>
              <a:spcBef>
                <a:spcPct val="0"/>
              </a:spcBef>
              <a:spcAft>
                <a:spcPct val="15000"/>
              </a:spcAft>
              <a:buChar char="••"/>
            </a:pPr>
            <a:r>
              <a:rPr lang="ms-MY" sz="1400" kern="1200">
                <a:ea typeface="Open Sans" panose="020B0606030504020204" pitchFamily="34" charset="0"/>
                <a:cs typeface="Lato Medium" panose="020F0602020204030203" pitchFamily="34" charset="0"/>
              </a:rPr>
              <a:t>Lorem ipsum dolor sit amet, onsectetur adipiscing elit. Praesent sodales</a:t>
            </a:r>
            <a:endParaRPr lang="en-US" sz="2400" b="1" kern="1200">
              <a:latin typeface="+mn-lt"/>
              <a:cs typeface="Lato Medium" panose="020F0602020204030203" pitchFamily="34" charset="0"/>
            </a:endParaRPr>
          </a:p>
        </p:txBody>
      </p:sp>
      <p:sp>
        <p:nvSpPr>
          <p:cNvPr id="7" name="Isosceles Triangle 6"/>
          <p:cNvSpPr/>
          <p:nvPr/>
        </p:nvSpPr>
        <p:spPr>
          <a:xfrm>
            <a:off x="2596971" y="3408575"/>
            <a:ext cx="454772" cy="454772"/>
          </a:xfrm>
          <a:prstGeom prst="triangle">
            <a:avLst>
              <a:gd name="adj" fmla="val 100000"/>
            </a:avLst>
          </a:prstGeom>
          <a:solidFill>
            <a:schemeClr val="accent1"/>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IE"/>
          </a:p>
        </p:txBody>
      </p:sp>
      <p:sp>
        <p:nvSpPr>
          <p:cNvPr id="8" name="L-Shape 7"/>
          <p:cNvSpPr/>
          <p:nvPr/>
        </p:nvSpPr>
        <p:spPr>
          <a:xfrm rot="5400000">
            <a:off x="3859944" y="2836880"/>
            <a:ext cx="1604457" cy="2669781"/>
          </a:xfrm>
          <a:prstGeom prst="corner">
            <a:avLst>
              <a:gd name="adj1" fmla="val 16120"/>
              <a:gd name="adj2" fmla="val 16110"/>
            </a:avLst>
          </a:prstGeom>
          <a:solidFill>
            <a:schemeClr val="accent2"/>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IE"/>
          </a:p>
        </p:txBody>
      </p:sp>
      <p:sp>
        <p:nvSpPr>
          <p:cNvPr id="9" name="Freeform 8"/>
          <p:cNvSpPr/>
          <p:nvPr/>
        </p:nvSpPr>
        <p:spPr>
          <a:xfrm>
            <a:off x="3592120" y="3634569"/>
            <a:ext cx="2410294" cy="2112764"/>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en-US" sz="2000" b="1" kern="1200">
                <a:latin typeface="+mj-lt"/>
              </a:rPr>
              <a:t>SECOND</a:t>
            </a:r>
          </a:p>
          <a:p>
            <a:pPr marL="114300" lvl="1" indent="-114300" algn="l" defTabSz="622300">
              <a:lnSpc>
                <a:spcPct val="90000"/>
              </a:lnSpc>
              <a:spcBef>
                <a:spcPct val="0"/>
              </a:spcBef>
              <a:spcAft>
                <a:spcPct val="15000"/>
              </a:spcAft>
              <a:buChar char="••"/>
            </a:pPr>
            <a:r>
              <a:rPr lang="ms-MY" sz="1400" kern="1200">
                <a:ea typeface="Open Sans" panose="020B0606030504020204" pitchFamily="34" charset="0"/>
                <a:cs typeface="Lato Medium" panose="020F0602020204030203" pitchFamily="34" charset="0"/>
              </a:rPr>
              <a:t>Lorem ipsum dolor sit amet, onsectetur adipiscing elit. Praesent sodales</a:t>
            </a:r>
            <a:endParaRPr lang="en-US" sz="1400" kern="1200">
              <a:latin typeface="+mn-lt"/>
              <a:cs typeface="Lato Medium" panose="020F0602020204030203" pitchFamily="34" charset="0"/>
            </a:endParaRPr>
          </a:p>
        </p:txBody>
      </p:sp>
      <p:sp>
        <p:nvSpPr>
          <p:cNvPr id="10" name="Isosceles Triangle 9"/>
          <p:cNvSpPr/>
          <p:nvPr/>
        </p:nvSpPr>
        <p:spPr>
          <a:xfrm>
            <a:off x="5547642" y="2640328"/>
            <a:ext cx="454772" cy="454772"/>
          </a:xfrm>
          <a:prstGeom prst="triangle">
            <a:avLst>
              <a:gd name="adj" fmla="val 100000"/>
            </a:avLst>
          </a:prstGeom>
          <a:solidFill>
            <a:schemeClr val="accent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IE"/>
          </a:p>
        </p:txBody>
      </p:sp>
      <p:sp>
        <p:nvSpPr>
          <p:cNvPr id="11" name="L-Shape 10"/>
          <p:cNvSpPr/>
          <p:nvPr/>
        </p:nvSpPr>
        <p:spPr>
          <a:xfrm rot="5400000">
            <a:off x="6810615" y="2106733"/>
            <a:ext cx="1604457" cy="2669781"/>
          </a:xfrm>
          <a:prstGeom prst="corner">
            <a:avLst>
              <a:gd name="adj1" fmla="val 16120"/>
              <a:gd name="adj2" fmla="val 16110"/>
            </a:avLst>
          </a:prstGeom>
          <a:solidFill>
            <a:schemeClr val="accent3"/>
          </a:solid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IE"/>
          </a:p>
        </p:txBody>
      </p:sp>
      <p:sp>
        <p:nvSpPr>
          <p:cNvPr id="12" name="Freeform 11"/>
          <p:cNvSpPr/>
          <p:nvPr/>
        </p:nvSpPr>
        <p:spPr>
          <a:xfrm>
            <a:off x="6542791" y="2904423"/>
            <a:ext cx="2410294" cy="2112764"/>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en-US" sz="2000" b="1" kern="1200">
                <a:latin typeface="+mj-lt"/>
              </a:rPr>
              <a:t>THIRD</a:t>
            </a:r>
          </a:p>
          <a:p>
            <a:pPr marL="114300" lvl="1" indent="-114300" algn="l" defTabSz="622300">
              <a:lnSpc>
                <a:spcPct val="90000"/>
              </a:lnSpc>
              <a:spcBef>
                <a:spcPct val="0"/>
              </a:spcBef>
              <a:spcAft>
                <a:spcPct val="15000"/>
              </a:spcAft>
              <a:buChar char="••"/>
            </a:pPr>
            <a:r>
              <a:rPr lang="ms-MY" sz="1400" kern="1200">
                <a:ea typeface="Open Sans" panose="020B0606030504020204" pitchFamily="34" charset="0"/>
                <a:cs typeface="Lato Medium" panose="020F0602020204030203" pitchFamily="34" charset="0"/>
              </a:rPr>
              <a:t>Lorem ipsum dolor sit amet, onsectetur adipiscing elit. Praesent sodales</a:t>
            </a:r>
            <a:endParaRPr lang="en-US" sz="1400" kern="1200">
              <a:latin typeface="+mn-lt"/>
            </a:endParaRPr>
          </a:p>
        </p:txBody>
      </p:sp>
      <p:sp>
        <p:nvSpPr>
          <p:cNvPr id="13" name="Isosceles Triangle 12"/>
          <p:cNvSpPr/>
          <p:nvPr/>
        </p:nvSpPr>
        <p:spPr>
          <a:xfrm>
            <a:off x="8498313" y="1910181"/>
            <a:ext cx="454772" cy="454772"/>
          </a:xfrm>
          <a:prstGeom prst="triangle">
            <a:avLst>
              <a:gd name="adj" fmla="val 100000"/>
            </a:avLst>
          </a:prstGeom>
          <a:solidFill>
            <a:schemeClr val="accent3"/>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IE"/>
          </a:p>
        </p:txBody>
      </p:sp>
      <p:sp>
        <p:nvSpPr>
          <p:cNvPr id="14" name="L-Shape 13"/>
          <p:cNvSpPr/>
          <p:nvPr/>
        </p:nvSpPr>
        <p:spPr>
          <a:xfrm rot="5400000">
            <a:off x="9761286" y="1376588"/>
            <a:ext cx="1604457" cy="2669781"/>
          </a:xfrm>
          <a:prstGeom prst="corner">
            <a:avLst>
              <a:gd name="adj1" fmla="val 16120"/>
              <a:gd name="adj2" fmla="val 16110"/>
            </a:avLst>
          </a:prstGeom>
          <a:solidFill>
            <a:schemeClr val="accent4"/>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IE"/>
          </a:p>
        </p:txBody>
      </p:sp>
      <p:sp>
        <p:nvSpPr>
          <p:cNvPr id="15" name="Freeform 14"/>
          <p:cNvSpPr/>
          <p:nvPr/>
        </p:nvSpPr>
        <p:spPr>
          <a:xfrm>
            <a:off x="9493462" y="2174277"/>
            <a:ext cx="2410294" cy="2112764"/>
          </a:xfrm>
          <a:custGeom>
            <a:avLst/>
            <a:gdLst>
              <a:gd name="connsiteX0" fmla="*/ 0 w 2410294"/>
              <a:gd name="connsiteY0" fmla="*/ 0 h 2112764"/>
              <a:gd name="connsiteX1" fmla="*/ 2410294 w 2410294"/>
              <a:gd name="connsiteY1" fmla="*/ 0 h 2112764"/>
              <a:gd name="connsiteX2" fmla="*/ 2410294 w 2410294"/>
              <a:gd name="connsiteY2" fmla="*/ 2112764 h 2112764"/>
              <a:gd name="connsiteX3" fmla="*/ 0 w 2410294"/>
              <a:gd name="connsiteY3" fmla="*/ 2112764 h 2112764"/>
              <a:gd name="connsiteX4" fmla="*/ 0 w 2410294"/>
              <a:gd name="connsiteY4" fmla="*/ 0 h 21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294" h="2112764">
                <a:moveTo>
                  <a:pt x="0" y="0"/>
                </a:moveTo>
                <a:lnTo>
                  <a:pt x="2410294" y="0"/>
                </a:lnTo>
                <a:lnTo>
                  <a:pt x="2410294" y="2112764"/>
                </a:lnTo>
                <a:lnTo>
                  <a:pt x="0" y="2112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0" bIns="76200" numCol="1" spcCol="1270" anchor="t" anchorCtr="0">
            <a:noAutofit/>
          </a:bodyPr>
          <a:lstStyle/>
          <a:p>
            <a:pPr lvl="0" algn="l" defTabSz="889000">
              <a:lnSpc>
                <a:spcPct val="90000"/>
              </a:lnSpc>
              <a:spcBef>
                <a:spcPct val="0"/>
              </a:spcBef>
              <a:spcAft>
                <a:spcPct val="35000"/>
              </a:spcAft>
            </a:pPr>
            <a:r>
              <a:rPr lang="en-US" sz="2000" b="1" kern="1200">
                <a:latin typeface="+mj-lt"/>
              </a:rPr>
              <a:t>FINISH</a:t>
            </a:r>
          </a:p>
          <a:p>
            <a:pPr marL="114300" lvl="1" indent="-114300" algn="l" defTabSz="622300">
              <a:lnSpc>
                <a:spcPct val="90000"/>
              </a:lnSpc>
              <a:spcBef>
                <a:spcPct val="0"/>
              </a:spcBef>
              <a:spcAft>
                <a:spcPct val="15000"/>
              </a:spcAft>
              <a:buChar char="••"/>
            </a:pPr>
            <a:r>
              <a:rPr lang="ms-MY" sz="1400" kern="1200">
                <a:ea typeface="Open Sans" panose="020B0606030504020204" pitchFamily="34" charset="0"/>
                <a:cs typeface="Lato Medium" panose="020F0602020204030203" pitchFamily="34" charset="0"/>
              </a:rPr>
              <a:t>Lorem ipsum dolor sit amet, onsectetur adipiscing elit. Praesent sodales</a:t>
            </a:r>
            <a:endParaRPr lang="en-US" sz="1400" kern="1200">
              <a:latin typeface="+mn-lt"/>
            </a:endParaRPr>
          </a:p>
        </p:txBody>
      </p:sp>
    </p:spTree>
    <p:extLst>
      <p:ext uri="{BB962C8B-B14F-4D97-AF65-F5344CB8AC3E}">
        <p14:creationId xmlns:p14="http://schemas.microsoft.com/office/powerpoint/2010/main" val="3118309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450" decel="100000" fill="hold"/>
                                        <p:tgtEl>
                                          <p:spTgt spid="5"/>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450" decel="100000" fill="hold"/>
                                        <p:tgtEl>
                                          <p:spTgt spid="6"/>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450" decel="100000" fill="hold"/>
                                        <p:tgtEl>
                                          <p:spTgt spid="7"/>
                                        </p:tgtEl>
                                        <p:attrNameLst>
                                          <p:attrName>ppt_y</p:attrName>
                                        </p:attrNameLst>
                                      </p:cBhvr>
                                      <p:tavLst>
                                        <p:tav tm="0">
                                          <p:val>
                                            <p:strVal val="#ppt_y+1"/>
                                          </p:val>
                                        </p:tav>
                                        <p:tav tm="100000">
                                          <p:val>
                                            <p:strVal val="#ppt_y-.03"/>
                                          </p:val>
                                        </p:tav>
                                      </p:tavLst>
                                    </p:anim>
                                    <p:anim calcmode="lin" valueType="num">
                                      <p:cBhvr>
                                        <p:cTn id="33"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37"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450" decel="100000" fill="hold"/>
                                        <p:tgtEl>
                                          <p:spTgt spid="8"/>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450" decel="100000" fill="hold"/>
                                        <p:tgtEl>
                                          <p:spTgt spid="9"/>
                                        </p:tgtEl>
                                        <p:attrNameLst>
                                          <p:attrName>ppt_y</p:attrName>
                                        </p:attrNameLst>
                                      </p:cBhvr>
                                      <p:tavLst>
                                        <p:tav tm="0">
                                          <p:val>
                                            <p:strVal val="#ppt_y+1"/>
                                          </p:val>
                                        </p:tav>
                                        <p:tav tm="100000">
                                          <p:val>
                                            <p:strVal val="#ppt_y-.03"/>
                                          </p:val>
                                        </p:tav>
                                      </p:tavLst>
                                    </p:anim>
                                    <p:anim calcmode="lin" valueType="num">
                                      <p:cBhvr>
                                        <p:cTn id="46"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anim calcmode="lin" valueType="num">
                                      <p:cBhvr>
                                        <p:cTn id="50" dur="500" fill="hold"/>
                                        <p:tgtEl>
                                          <p:spTgt spid="10"/>
                                        </p:tgtEl>
                                        <p:attrNameLst>
                                          <p:attrName>ppt_x</p:attrName>
                                        </p:attrNameLst>
                                      </p:cBhvr>
                                      <p:tavLst>
                                        <p:tav tm="0">
                                          <p:val>
                                            <p:strVal val="#ppt_x"/>
                                          </p:val>
                                        </p:tav>
                                        <p:tav tm="100000">
                                          <p:val>
                                            <p:strVal val="#ppt_x"/>
                                          </p:val>
                                        </p:tav>
                                      </p:tavLst>
                                    </p:anim>
                                    <p:anim calcmode="lin" valueType="num">
                                      <p:cBhvr>
                                        <p:cTn id="51" dur="450" decel="100000" fill="hold"/>
                                        <p:tgtEl>
                                          <p:spTgt spid="10"/>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53" fill="hold">
                            <p:stCondLst>
                              <p:cond delay="1500"/>
                            </p:stCondLst>
                            <p:childTnLst>
                              <p:par>
                                <p:cTn id="54" presetID="37"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450" decel="100000" fill="hold"/>
                                        <p:tgtEl>
                                          <p:spTgt spid="11"/>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450" decel="100000" fill="hold"/>
                                        <p:tgtEl>
                                          <p:spTgt spid="12"/>
                                        </p:tgtEl>
                                        <p:attrNameLst>
                                          <p:attrName>ppt_y</p:attrName>
                                        </p:attrNameLst>
                                      </p:cBhvr>
                                      <p:tavLst>
                                        <p:tav tm="0">
                                          <p:val>
                                            <p:strVal val="#ppt_y+1"/>
                                          </p:val>
                                        </p:tav>
                                        <p:tav tm="100000">
                                          <p:val>
                                            <p:strVal val="#ppt_y-.03"/>
                                          </p:val>
                                        </p:tav>
                                      </p:tavLst>
                                    </p:anim>
                                    <p:anim calcmode="lin" valueType="num">
                                      <p:cBhvr>
                                        <p:cTn id="65"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strVal val="#ppt_x"/>
                                          </p:val>
                                        </p:tav>
                                        <p:tav tm="100000">
                                          <p:val>
                                            <p:strVal val="#ppt_x"/>
                                          </p:val>
                                        </p:tav>
                                      </p:tavLst>
                                    </p:anim>
                                    <p:anim calcmode="lin" valueType="num">
                                      <p:cBhvr>
                                        <p:cTn id="70" dur="450" decel="100000" fill="hold"/>
                                        <p:tgtEl>
                                          <p:spTgt spid="13"/>
                                        </p:tgtEl>
                                        <p:attrNameLst>
                                          <p:attrName>ppt_y</p:attrName>
                                        </p:attrNameLst>
                                      </p:cBhvr>
                                      <p:tavLst>
                                        <p:tav tm="0">
                                          <p:val>
                                            <p:strVal val="#ppt_y+1"/>
                                          </p:val>
                                        </p:tav>
                                        <p:tav tm="100000">
                                          <p:val>
                                            <p:strVal val="#ppt_y-.03"/>
                                          </p:val>
                                        </p:tav>
                                      </p:tavLst>
                                    </p:anim>
                                    <p:anim calcmode="lin" valueType="num">
                                      <p:cBhvr>
                                        <p:cTn id="71"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par>
                          <p:cTn id="72" fill="hold">
                            <p:stCondLst>
                              <p:cond delay="2000"/>
                            </p:stCondLst>
                            <p:childTnLst>
                              <p:par>
                                <p:cTn id="73" presetID="37" presetClass="entr" presetSubtype="0"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anim calcmode="lin" valueType="num">
                                      <p:cBhvr>
                                        <p:cTn id="76" dur="500" fill="hold"/>
                                        <p:tgtEl>
                                          <p:spTgt spid="14"/>
                                        </p:tgtEl>
                                        <p:attrNameLst>
                                          <p:attrName>ppt_x</p:attrName>
                                        </p:attrNameLst>
                                      </p:cBhvr>
                                      <p:tavLst>
                                        <p:tav tm="0">
                                          <p:val>
                                            <p:strVal val="#ppt_x"/>
                                          </p:val>
                                        </p:tav>
                                        <p:tav tm="100000">
                                          <p:val>
                                            <p:strVal val="#ppt_x"/>
                                          </p:val>
                                        </p:tav>
                                      </p:tavLst>
                                    </p:anim>
                                    <p:anim calcmode="lin" valueType="num">
                                      <p:cBhvr>
                                        <p:cTn id="77" dur="450" decel="100000" fill="hold"/>
                                        <p:tgtEl>
                                          <p:spTgt spid="14"/>
                                        </p:tgtEl>
                                        <p:attrNameLst>
                                          <p:attrName>ppt_y</p:attrName>
                                        </p:attrNameLst>
                                      </p:cBhvr>
                                      <p:tavLst>
                                        <p:tav tm="0">
                                          <p:val>
                                            <p:strVal val="#ppt_y+1"/>
                                          </p:val>
                                        </p:tav>
                                        <p:tav tm="100000">
                                          <p:val>
                                            <p:strVal val="#ppt_y-.03"/>
                                          </p:val>
                                        </p:tav>
                                      </p:tavLst>
                                    </p:anim>
                                    <p:anim calcmode="lin" valueType="num">
                                      <p:cBhvr>
                                        <p:cTn id="78"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anim calcmode="lin" valueType="num">
                                      <p:cBhvr>
                                        <p:cTn id="82" dur="500" fill="hold"/>
                                        <p:tgtEl>
                                          <p:spTgt spid="15"/>
                                        </p:tgtEl>
                                        <p:attrNameLst>
                                          <p:attrName>ppt_x</p:attrName>
                                        </p:attrNameLst>
                                      </p:cBhvr>
                                      <p:tavLst>
                                        <p:tav tm="0">
                                          <p:val>
                                            <p:strVal val="#ppt_x"/>
                                          </p:val>
                                        </p:tav>
                                        <p:tav tm="100000">
                                          <p:val>
                                            <p:strVal val="#ppt_x"/>
                                          </p:val>
                                        </p:tav>
                                      </p:tavLst>
                                    </p:anim>
                                    <p:anim calcmode="lin" valueType="num">
                                      <p:cBhvr>
                                        <p:cTn id="83" dur="450" decel="100000" fill="hold"/>
                                        <p:tgtEl>
                                          <p:spTgt spid="15"/>
                                        </p:tgtEl>
                                        <p:attrNameLst>
                                          <p:attrName>ppt_y</p:attrName>
                                        </p:attrNameLst>
                                      </p:cBhvr>
                                      <p:tavLst>
                                        <p:tav tm="0">
                                          <p:val>
                                            <p:strVal val="#ppt_y+1"/>
                                          </p:val>
                                        </p:tav>
                                        <p:tav tm="100000">
                                          <p:val>
                                            <p:strVal val="#ppt_y-.03"/>
                                          </p:val>
                                        </p:tav>
                                      </p:tavLst>
                                    </p:anim>
                                    <p:anim calcmode="lin" valueType="num">
                                      <p:cBhvr>
                                        <p:cTn id="84"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9" grpId="0"/>
      <p:bldP spid="12"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405"/>
          <p:cNvSpPr/>
          <p:nvPr/>
        </p:nvSpPr>
        <p:spPr>
          <a:xfrm>
            <a:off x="4285450" y="1686893"/>
            <a:ext cx="1808744" cy="1617194"/>
          </a:xfrm>
          <a:custGeom>
            <a:avLst/>
            <a:gdLst/>
            <a:ahLst/>
            <a:cxnLst>
              <a:cxn ang="0">
                <a:pos x="wd2" y="hd2"/>
              </a:cxn>
              <a:cxn ang="5400000">
                <a:pos x="wd2" y="hd2"/>
              </a:cxn>
              <a:cxn ang="10800000">
                <a:pos x="wd2" y="hd2"/>
              </a:cxn>
              <a:cxn ang="16200000">
                <a:pos x="wd2" y="hd2"/>
              </a:cxn>
            </a:cxnLst>
            <a:rect l="0" t="0" r="r" b="b"/>
            <a:pathLst>
              <a:path w="21006" h="20951" extrusionOk="0">
                <a:moveTo>
                  <a:pt x="28" y="15669"/>
                </a:moveTo>
                <a:cubicBezTo>
                  <a:pt x="-241" y="18269"/>
                  <a:pt x="1430" y="20620"/>
                  <a:pt x="3761" y="20920"/>
                </a:cubicBezTo>
                <a:cubicBezTo>
                  <a:pt x="5982" y="21206"/>
                  <a:pt x="7998" y="19526"/>
                  <a:pt x="8417" y="17118"/>
                </a:cubicBezTo>
                <a:lnTo>
                  <a:pt x="8417" y="17119"/>
                </a:lnTo>
                <a:cubicBezTo>
                  <a:pt x="8879" y="14483"/>
                  <a:pt x="10094" y="13046"/>
                  <a:pt x="13567" y="13801"/>
                </a:cubicBezTo>
                <a:lnTo>
                  <a:pt x="13566" y="13799"/>
                </a:lnTo>
                <a:cubicBezTo>
                  <a:pt x="13724" y="13833"/>
                  <a:pt x="13883" y="13863"/>
                  <a:pt x="14046" y="13884"/>
                </a:cubicBezTo>
                <a:cubicBezTo>
                  <a:pt x="17471" y="14325"/>
                  <a:pt x="20568" y="11585"/>
                  <a:pt x="20964" y="7764"/>
                </a:cubicBezTo>
                <a:cubicBezTo>
                  <a:pt x="21359" y="3943"/>
                  <a:pt x="18903" y="488"/>
                  <a:pt x="15478" y="47"/>
                </a:cubicBezTo>
                <a:cubicBezTo>
                  <a:pt x="12052" y="-394"/>
                  <a:pt x="8955" y="2346"/>
                  <a:pt x="8560" y="6167"/>
                </a:cubicBezTo>
                <a:cubicBezTo>
                  <a:pt x="8542" y="6335"/>
                  <a:pt x="8532" y="6502"/>
                  <a:pt x="8526" y="6668"/>
                </a:cubicBezTo>
                <a:lnTo>
                  <a:pt x="8524" y="6666"/>
                </a:lnTo>
                <a:cubicBezTo>
                  <a:pt x="8372" y="10610"/>
                  <a:pt x="6836" y="11593"/>
                  <a:pt x="4431" y="11478"/>
                </a:cubicBezTo>
                <a:lnTo>
                  <a:pt x="4431" y="11479"/>
                </a:lnTo>
                <a:cubicBezTo>
                  <a:pt x="2224" y="11371"/>
                  <a:pt x="285" y="13183"/>
                  <a:pt x="28" y="15669"/>
                </a:cubicBezTo>
                <a:close/>
              </a:path>
            </a:pathLst>
          </a:custGeom>
          <a:solidFill>
            <a:schemeClr val="accent6">
              <a:lumMod val="60000"/>
              <a:lumOff val="40000"/>
            </a:schemeClr>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 name="Title 1"/>
          <p:cNvSpPr>
            <a:spLocks noGrp="1"/>
          </p:cNvSpPr>
          <p:nvPr>
            <p:ph type="title"/>
          </p:nvPr>
        </p:nvSpPr>
        <p:spPr/>
        <p:txBody>
          <a:bodyPr/>
          <a:lstStyle/>
          <a:p>
            <a:r>
              <a:rPr lang="en-MY"/>
              <a:t>Modules</a:t>
            </a:r>
          </a:p>
        </p:txBody>
      </p:sp>
      <p:sp>
        <p:nvSpPr>
          <p:cNvPr id="65" name="Shape 414"/>
          <p:cNvSpPr/>
          <p:nvPr/>
        </p:nvSpPr>
        <p:spPr>
          <a:xfrm>
            <a:off x="6470239" y="4828545"/>
            <a:ext cx="387880" cy="36094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50000"/>
              </a:lnSpc>
              <a:defRPr sz="4000">
                <a:solidFill>
                  <a:srgbClr val="FFFFFF"/>
                </a:solidFill>
                <a:latin typeface="FontAwesome"/>
                <a:ea typeface="FontAwesome"/>
                <a:cs typeface="FontAwesome"/>
                <a:sym typeface="FontAwesome"/>
              </a:defRPr>
            </a:lvl1pPr>
          </a:lstStyle>
          <a:p>
            <a:pPr algn="ctr"/>
            <a:endParaRPr lang="en-US" sz="2000">
              <a:solidFill>
                <a:schemeClr val="tx1"/>
              </a:solidFill>
            </a:endParaRPr>
          </a:p>
        </p:txBody>
      </p:sp>
      <p:sp>
        <p:nvSpPr>
          <p:cNvPr id="71" name="Shape 418"/>
          <p:cNvSpPr/>
          <p:nvPr/>
        </p:nvSpPr>
        <p:spPr>
          <a:xfrm>
            <a:off x="4511704" y="3932028"/>
            <a:ext cx="408926" cy="36094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50000"/>
              </a:lnSpc>
              <a:defRPr sz="4000">
                <a:solidFill>
                  <a:srgbClr val="FFFFFF"/>
                </a:solidFill>
                <a:latin typeface="FontAwesome"/>
                <a:ea typeface="FontAwesome"/>
                <a:cs typeface="FontAwesome"/>
                <a:sym typeface="FontAwesome"/>
              </a:defRPr>
            </a:lvl1pPr>
          </a:lstStyle>
          <a:p>
            <a:pPr algn="ctr"/>
            <a:endParaRPr lang="en-US" sz="2000">
              <a:solidFill>
                <a:schemeClr val="tx1"/>
              </a:solidFill>
            </a:endParaRPr>
          </a:p>
        </p:txBody>
      </p:sp>
      <p:sp>
        <p:nvSpPr>
          <p:cNvPr id="78" name="Shape 425"/>
          <p:cNvSpPr/>
          <p:nvPr/>
        </p:nvSpPr>
        <p:spPr>
          <a:xfrm>
            <a:off x="8561154" y="1612783"/>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80" name="Shape 427"/>
          <p:cNvSpPr/>
          <p:nvPr/>
        </p:nvSpPr>
        <p:spPr>
          <a:xfrm>
            <a:off x="8251934" y="1620790"/>
            <a:ext cx="190501" cy="190501"/>
          </a:xfrm>
          <a:prstGeom prst="roundRect">
            <a:avLst>
              <a:gd name="adj" fmla="val 50000"/>
            </a:avLst>
          </a:prstGeom>
          <a:solidFill>
            <a:schemeClr val="accent5"/>
          </a:solidFill>
          <a:ln w="12700">
            <a:miter lim="400000"/>
          </a:ln>
        </p:spPr>
        <p:txBody>
          <a:bodyPr lIns="0" tIns="0" rIns="0" bIns="0" anchor="ctr"/>
          <a:lstStyle/>
          <a:p>
            <a:pPr lvl="0">
              <a:defRPr sz="3200">
                <a:solidFill>
                  <a:srgbClr val="FFFFFF"/>
                </a:solidFill>
              </a:defRPr>
            </a:pPr>
            <a:endParaRPr sz="1600"/>
          </a:p>
        </p:txBody>
      </p:sp>
      <p:sp>
        <p:nvSpPr>
          <p:cNvPr id="81" name="Shape 428"/>
          <p:cNvSpPr/>
          <p:nvPr/>
        </p:nvSpPr>
        <p:spPr>
          <a:xfrm>
            <a:off x="8561154" y="2779365"/>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83" name="Shape 430"/>
          <p:cNvSpPr/>
          <p:nvPr/>
        </p:nvSpPr>
        <p:spPr>
          <a:xfrm>
            <a:off x="8251934" y="2787373"/>
            <a:ext cx="190501" cy="190501"/>
          </a:xfrm>
          <a:prstGeom prst="roundRect">
            <a:avLst>
              <a:gd name="adj" fmla="val 50000"/>
            </a:avLst>
          </a:prstGeom>
          <a:solidFill>
            <a:schemeClr val="accent6"/>
          </a:solidFill>
          <a:ln w="12700">
            <a:miter lim="400000"/>
          </a:ln>
        </p:spPr>
        <p:txBody>
          <a:bodyPr lIns="0" tIns="0" rIns="0" bIns="0" anchor="ctr"/>
          <a:lstStyle/>
          <a:p>
            <a:pPr lvl="0">
              <a:defRPr sz="3200">
                <a:solidFill>
                  <a:srgbClr val="FFFFFF"/>
                </a:solidFill>
              </a:defRPr>
            </a:pPr>
            <a:endParaRPr sz="1600"/>
          </a:p>
        </p:txBody>
      </p:sp>
      <p:sp>
        <p:nvSpPr>
          <p:cNvPr id="84" name="Shape 431"/>
          <p:cNvSpPr/>
          <p:nvPr/>
        </p:nvSpPr>
        <p:spPr>
          <a:xfrm>
            <a:off x="8561154" y="3920757"/>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86" name="Shape 433"/>
          <p:cNvSpPr/>
          <p:nvPr/>
        </p:nvSpPr>
        <p:spPr>
          <a:xfrm>
            <a:off x="8251934" y="3928765"/>
            <a:ext cx="190501" cy="190501"/>
          </a:xfrm>
          <a:prstGeom prst="roundRect">
            <a:avLst>
              <a:gd name="adj" fmla="val 50000"/>
            </a:avLst>
          </a:prstGeom>
          <a:solidFill>
            <a:schemeClr val="accent4">
              <a:lumMod val="60000"/>
              <a:lumOff val="40000"/>
            </a:schemeClr>
          </a:solidFill>
          <a:ln w="12700">
            <a:miter lim="400000"/>
          </a:ln>
        </p:spPr>
        <p:txBody>
          <a:bodyPr lIns="0" tIns="0" rIns="0" bIns="0" anchor="ctr"/>
          <a:lstStyle/>
          <a:p>
            <a:pPr lvl="0">
              <a:defRPr sz="3200">
                <a:solidFill>
                  <a:srgbClr val="FFFFFF"/>
                </a:solidFill>
              </a:defRPr>
            </a:pPr>
            <a:endParaRPr sz="1600"/>
          </a:p>
        </p:txBody>
      </p:sp>
      <p:sp>
        <p:nvSpPr>
          <p:cNvPr id="87" name="Shape 434"/>
          <p:cNvSpPr/>
          <p:nvPr/>
        </p:nvSpPr>
        <p:spPr>
          <a:xfrm>
            <a:off x="8561154" y="5026215"/>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89" name="Shape 436"/>
          <p:cNvSpPr/>
          <p:nvPr/>
        </p:nvSpPr>
        <p:spPr>
          <a:xfrm>
            <a:off x="8251934" y="5034222"/>
            <a:ext cx="190501" cy="190501"/>
          </a:xfrm>
          <a:prstGeom prst="roundRect">
            <a:avLst>
              <a:gd name="adj" fmla="val 50000"/>
            </a:avLst>
          </a:prstGeom>
          <a:solidFill>
            <a:schemeClr val="accent6">
              <a:lumMod val="60000"/>
              <a:lumOff val="40000"/>
            </a:schemeClr>
          </a:solidFill>
          <a:ln w="12700">
            <a:miter lim="400000"/>
          </a:ln>
        </p:spPr>
        <p:txBody>
          <a:bodyPr lIns="0" tIns="0" rIns="0" bIns="0" anchor="ctr"/>
          <a:lstStyle/>
          <a:p>
            <a:pPr lvl="0">
              <a:defRPr sz="3200">
                <a:solidFill>
                  <a:srgbClr val="FFFFFF"/>
                </a:solidFill>
              </a:defRPr>
            </a:pPr>
            <a:endParaRPr sz="1600"/>
          </a:p>
        </p:txBody>
      </p:sp>
      <p:sp>
        <p:nvSpPr>
          <p:cNvPr id="90" name="Shape 437"/>
          <p:cNvSpPr/>
          <p:nvPr/>
        </p:nvSpPr>
        <p:spPr>
          <a:xfrm>
            <a:off x="3679905" y="1620790"/>
            <a:ext cx="190501" cy="190501"/>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sz="1600"/>
          </a:p>
        </p:txBody>
      </p:sp>
      <p:sp>
        <p:nvSpPr>
          <p:cNvPr id="91" name="Shape 438"/>
          <p:cNvSpPr/>
          <p:nvPr/>
        </p:nvSpPr>
        <p:spPr>
          <a:xfrm>
            <a:off x="3679905" y="2787373"/>
            <a:ext cx="190501" cy="190501"/>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endParaRPr sz="1600"/>
          </a:p>
        </p:txBody>
      </p:sp>
      <p:sp>
        <p:nvSpPr>
          <p:cNvPr id="92" name="Shape 439"/>
          <p:cNvSpPr/>
          <p:nvPr/>
        </p:nvSpPr>
        <p:spPr>
          <a:xfrm>
            <a:off x="3679905" y="3928765"/>
            <a:ext cx="190501" cy="190501"/>
          </a:xfrm>
          <a:prstGeom prst="roundRect">
            <a:avLst>
              <a:gd name="adj" fmla="val 50000"/>
            </a:avLst>
          </a:prstGeom>
          <a:solidFill>
            <a:schemeClr val="accent3"/>
          </a:solidFill>
          <a:ln w="12700">
            <a:miter lim="400000"/>
          </a:ln>
        </p:spPr>
        <p:txBody>
          <a:bodyPr lIns="0" tIns="0" rIns="0" bIns="0" anchor="ctr"/>
          <a:lstStyle/>
          <a:p>
            <a:pPr lvl="0">
              <a:defRPr sz="3200">
                <a:solidFill>
                  <a:srgbClr val="FFFFFF"/>
                </a:solidFill>
              </a:defRPr>
            </a:pPr>
            <a:endParaRPr sz="1600"/>
          </a:p>
        </p:txBody>
      </p:sp>
      <p:sp>
        <p:nvSpPr>
          <p:cNvPr id="93" name="Shape 440"/>
          <p:cNvSpPr/>
          <p:nvPr/>
        </p:nvSpPr>
        <p:spPr>
          <a:xfrm>
            <a:off x="3679905" y="5034222"/>
            <a:ext cx="190501" cy="190501"/>
          </a:xfrm>
          <a:prstGeom prst="roundRect">
            <a:avLst>
              <a:gd name="adj" fmla="val 50000"/>
            </a:avLst>
          </a:prstGeom>
          <a:solidFill>
            <a:schemeClr val="accent4"/>
          </a:solidFill>
          <a:ln w="12700">
            <a:miter lim="400000"/>
          </a:ln>
        </p:spPr>
        <p:txBody>
          <a:bodyPr lIns="0" tIns="0" rIns="0" bIns="0" anchor="ctr"/>
          <a:lstStyle/>
          <a:p>
            <a:pPr lvl="0">
              <a:defRPr sz="3200">
                <a:solidFill>
                  <a:srgbClr val="FFFFFF"/>
                </a:solidFill>
              </a:defRPr>
            </a:pPr>
            <a:endParaRPr sz="1600"/>
          </a:p>
        </p:txBody>
      </p:sp>
      <p:sp>
        <p:nvSpPr>
          <p:cNvPr id="94" name="Shape 441"/>
          <p:cNvSpPr/>
          <p:nvPr/>
        </p:nvSpPr>
        <p:spPr>
          <a:xfrm>
            <a:off x="816907" y="1603818"/>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endParaRPr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6" name="Shape 443"/>
          <p:cNvSpPr/>
          <p:nvPr/>
        </p:nvSpPr>
        <p:spPr>
          <a:xfrm>
            <a:off x="816907" y="2770400"/>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98" name="Shape 445"/>
          <p:cNvSpPr/>
          <p:nvPr/>
        </p:nvSpPr>
        <p:spPr>
          <a:xfrm>
            <a:off x="816907" y="3911792"/>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100" name="Shape 447"/>
          <p:cNvSpPr/>
          <p:nvPr/>
        </p:nvSpPr>
        <p:spPr>
          <a:xfrm>
            <a:off x="816907" y="5017250"/>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grpSp>
        <p:nvGrpSpPr>
          <p:cNvPr id="7" name="Group 6"/>
          <p:cNvGrpSpPr/>
          <p:nvPr/>
        </p:nvGrpSpPr>
        <p:grpSpPr>
          <a:xfrm>
            <a:off x="5217284" y="1675931"/>
            <a:ext cx="2056195" cy="1075162"/>
            <a:chOff x="5228435" y="1898954"/>
            <a:chExt cx="2056195" cy="1075162"/>
          </a:xfrm>
        </p:grpSpPr>
        <p:sp>
          <p:nvSpPr>
            <p:cNvPr id="32" name="Shape 406"/>
            <p:cNvSpPr/>
            <p:nvPr/>
          </p:nvSpPr>
          <p:spPr>
            <a:xfrm>
              <a:off x="5228435" y="1898954"/>
              <a:ext cx="2056195" cy="1075162"/>
            </a:xfrm>
            <a:custGeom>
              <a:avLst/>
              <a:gdLst/>
              <a:ahLst/>
              <a:cxnLst>
                <a:cxn ang="0">
                  <a:pos x="wd2" y="hd2"/>
                </a:cxn>
                <a:cxn ang="5400000">
                  <a:pos x="wd2" y="hd2"/>
                </a:cxn>
                <a:cxn ang="10800000">
                  <a:pos x="wd2" y="hd2"/>
                </a:cxn>
                <a:cxn ang="16200000">
                  <a:pos x="wd2" y="hd2"/>
                </a:cxn>
              </a:cxnLst>
              <a:rect l="0" t="0" r="r" b="b"/>
              <a:pathLst>
                <a:path w="20705" h="19665" extrusionOk="0">
                  <a:moveTo>
                    <a:pt x="1073" y="5102"/>
                  </a:moveTo>
                  <a:cubicBezTo>
                    <a:pt x="-362" y="7721"/>
                    <a:pt x="-357" y="11957"/>
                    <a:pt x="1085" y="14564"/>
                  </a:cubicBezTo>
                  <a:cubicBezTo>
                    <a:pt x="2459" y="17048"/>
                    <a:pt x="4640" y="17154"/>
                    <a:pt x="6085" y="14893"/>
                  </a:cubicBezTo>
                  <a:lnTo>
                    <a:pt x="6084" y="14895"/>
                  </a:lnTo>
                  <a:cubicBezTo>
                    <a:pt x="7668" y="12423"/>
                    <a:pt x="9187" y="12017"/>
                    <a:pt x="11187" y="16243"/>
                  </a:cubicBezTo>
                  <a:lnTo>
                    <a:pt x="11188" y="16239"/>
                  </a:lnTo>
                  <a:cubicBezTo>
                    <a:pt x="11279" y="16431"/>
                    <a:pt x="11373" y="16620"/>
                    <a:pt x="11473" y="16801"/>
                  </a:cubicBezTo>
                  <a:cubicBezTo>
                    <a:pt x="13592" y="20633"/>
                    <a:pt x="17020" y="20618"/>
                    <a:pt x="19129" y="16769"/>
                  </a:cubicBezTo>
                  <a:cubicBezTo>
                    <a:pt x="21238" y="12920"/>
                    <a:pt x="21230" y="6695"/>
                    <a:pt x="19111" y="2864"/>
                  </a:cubicBezTo>
                  <a:cubicBezTo>
                    <a:pt x="16992" y="-967"/>
                    <a:pt x="13565" y="-953"/>
                    <a:pt x="11456" y="2896"/>
                  </a:cubicBezTo>
                  <a:cubicBezTo>
                    <a:pt x="11363" y="3066"/>
                    <a:pt x="11275" y="3241"/>
                    <a:pt x="11191" y="3419"/>
                  </a:cubicBezTo>
                  <a:lnTo>
                    <a:pt x="11191" y="3415"/>
                  </a:lnTo>
                  <a:cubicBezTo>
                    <a:pt x="9188" y="7638"/>
                    <a:pt x="7669" y="7229"/>
                    <a:pt x="6088" y="4754"/>
                  </a:cubicBezTo>
                  <a:lnTo>
                    <a:pt x="6088" y="4756"/>
                  </a:lnTo>
                  <a:cubicBezTo>
                    <a:pt x="4638" y="2482"/>
                    <a:pt x="2445" y="2598"/>
                    <a:pt x="1073" y="5102"/>
                  </a:cubicBezTo>
                  <a:close/>
                </a:path>
              </a:pathLst>
            </a:custGeom>
            <a:solidFill>
              <a:schemeClr val="accent1"/>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4" name="Rectangle 43"/>
            <p:cNvSpPr/>
            <p:nvPr/>
          </p:nvSpPr>
          <p:spPr>
            <a:xfrm>
              <a:off x="5491071" y="2234307"/>
              <a:ext cx="184730" cy="400110"/>
            </a:xfrm>
            <a:prstGeom prst="rect">
              <a:avLst/>
            </a:prstGeom>
          </p:spPr>
          <p:txBody>
            <a:bodyPr wrap="none">
              <a:spAutoFit/>
            </a:bodyPr>
            <a:lstStyle/>
            <a:p>
              <a:pPr algn="ctr"/>
              <a:endParaRPr lang="en-US" sz="2000" dirty="0"/>
            </a:p>
          </p:txBody>
        </p:sp>
      </p:grpSp>
      <p:sp>
        <p:nvSpPr>
          <p:cNvPr id="55" name="Shape 407"/>
          <p:cNvSpPr/>
          <p:nvPr/>
        </p:nvSpPr>
        <p:spPr>
          <a:xfrm>
            <a:off x="6357410" y="1862297"/>
            <a:ext cx="1718104" cy="1718939"/>
          </a:xfrm>
          <a:custGeom>
            <a:avLst/>
            <a:gdLst/>
            <a:ahLst/>
            <a:cxnLst>
              <a:cxn ang="0">
                <a:pos x="wd2" y="hd2"/>
              </a:cxn>
              <a:cxn ang="5400000">
                <a:pos x="wd2" y="hd2"/>
              </a:cxn>
              <a:cxn ang="10800000">
                <a:pos x="wd2" y="hd2"/>
              </a:cxn>
              <a:cxn ang="16200000">
                <a:pos x="wd2" y="hd2"/>
              </a:cxn>
            </a:cxnLst>
            <a:rect l="0" t="0" r="r" b="b"/>
            <a:pathLst>
              <a:path w="21586" h="21586" extrusionOk="0">
                <a:moveTo>
                  <a:pt x="4585" y="1"/>
                </a:moveTo>
                <a:cubicBezTo>
                  <a:pt x="2047" y="6"/>
                  <a:pt x="-6" y="2068"/>
                  <a:pt x="0" y="4605"/>
                </a:cubicBezTo>
                <a:cubicBezTo>
                  <a:pt x="5" y="7022"/>
                  <a:pt x="1878" y="8997"/>
                  <a:pt x="4251" y="9173"/>
                </a:cubicBezTo>
                <a:lnTo>
                  <a:pt x="4249" y="9174"/>
                </a:lnTo>
                <a:cubicBezTo>
                  <a:pt x="6847" y="9370"/>
                  <a:pt x="8385" y="10512"/>
                  <a:pt x="8097" y="14328"/>
                </a:cubicBezTo>
                <a:lnTo>
                  <a:pt x="8099" y="14326"/>
                </a:lnTo>
                <a:cubicBezTo>
                  <a:pt x="8086" y="14500"/>
                  <a:pt x="8077" y="14674"/>
                  <a:pt x="8078" y="14851"/>
                </a:cubicBezTo>
                <a:cubicBezTo>
                  <a:pt x="8086" y="18580"/>
                  <a:pt x="11117" y="21595"/>
                  <a:pt x="14847" y="21586"/>
                </a:cubicBezTo>
                <a:cubicBezTo>
                  <a:pt x="18577" y="21578"/>
                  <a:pt x="21594" y="18549"/>
                  <a:pt x="21585" y="14820"/>
                </a:cubicBezTo>
                <a:cubicBezTo>
                  <a:pt x="21577" y="11092"/>
                  <a:pt x="18546" y="8076"/>
                  <a:pt x="14816" y="8085"/>
                </a:cubicBezTo>
                <a:cubicBezTo>
                  <a:pt x="14651" y="8085"/>
                  <a:pt x="14490" y="8094"/>
                  <a:pt x="14328" y="8106"/>
                </a:cubicBezTo>
                <a:lnTo>
                  <a:pt x="14330" y="8104"/>
                </a:lnTo>
                <a:cubicBezTo>
                  <a:pt x="10512" y="8387"/>
                  <a:pt x="9371" y="6849"/>
                  <a:pt x="9178" y="4253"/>
                </a:cubicBezTo>
                <a:lnTo>
                  <a:pt x="9177" y="4254"/>
                </a:lnTo>
                <a:cubicBezTo>
                  <a:pt x="9002" y="1872"/>
                  <a:pt x="7012" y="-5"/>
                  <a:pt x="4585" y="1"/>
                </a:cubicBezTo>
                <a:close/>
              </a:path>
            </a:pathLst>
          </a:custGeom>
          <a:solidFill>
            <a:schemeClr val="accent2"/>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10" name="Group 9"/>
          <p:cNvGrpSpPr/>
          <p:nvPr/>
        </p:nvGrpSpPr>
        <p:grpSpPr>
          <a:xfrm>
            <a:off x="6982287" y="2684504"/>
            <a:ext cx="1075162" cy="2056189"/>
            <a:chOff x="6993438" y="2907527"/>
            <a:chExt cx="1075162" cy="2056189"/>
          </a:xfrm>
        </p:grpSpPr>
        <p:sp>
          <p:nvSpPr>
            <p:cNvPr id="56" name="Shape 408"/>
            <p:cNvSpPr/>
            <p:nvPr/>
          </p:nvSpPr>
          <p:spPr>
            <a:xfrm>
              <a:off x="6993438" y="2907527"/>
              <a:ext cx="1075162" cy="2056189"/>
            </a:xfrm>
            <a:custGeom>
              <a:avLst/>
              <a:gdLst/>
              <a:ahLst/>
              <a:cxnLst>
                <a:cxn ang="0">
                  <a:pos x="wd2" y="hd2"/>
                </a:cxn>
                <a:cxn ang="5400000">
                  <a:pos x="wd2" y="hd2"/>
                </a:cxn>
                <a:cxn ang="10800000">
                  <a:pos x="wd2" y="hd2"/>
                </a:cxn>
                <a:cxn ang="16200000">
                  <a:pos x="wd2" y="hd2"/>
                </a:cxn>
              </a:cxnLst>
              <a:rect l="0" t="0" r="r" b="b"/>
              <a:pathLst>
                <a:path w="19665" h="20705" extrusionOk="0">
                  <a:moveTo>
                    <a:pt x="14563" y="1073"/>
                  </a:moveTo>
                  <a:cubicBezTo>
                    <a:pt x="11944" y="-362"/>
                    <a:pt x="7708" y="-357"/>
                    <a:pt x="5101" y="1085"/>
                  </a:cubicBezTo>
                  <a:cubicBezTo>
                    <a:pt x="2617" y="2459"/>
                    <a:pt x="2511" y="4640"/>
                    <a:pt x="4772" y="6085"/>
                  </a:cubicBezTo>
                  <a:lnTo>
                    <a:pt x="4770" y="6084"/>
                  </a:lnTo>
                  <a:cubicBezTo>
                    <a:pt x="7242" y="7668"/>
                    <a:pt x="7648" y="9187"/>
                    <a:pt x="3422" y="11187"/>
                  </a:cubicBezTo>
                  <a:lnTo>
                    <a:pt x="3426" y="11187"/>
                  </a:lnTo>
                  <a:cubicBezTo>
                    <a:pt x="3234" y="11279"/>
                    <a:pt x="3045" y="11373"/>
                    <a:pt x="2864" y="11473"/>
                  </a:cubicBezTo>
                  <a:cubicBezTo>
                    <a:pt x="-968" y="13592"/>
                    <a:pt x="-953" y="17020"/>
                    <a:pt x="2896" y="19129"/>
                  </a:cubicBezTo>
                  <a:cubicBezTo>
                    <a:pt x="6745" y="21238"/>
                    <a:pt x="12970" y="21230"/>
                    <a:pt x="16801" y="19111"/>
                  </a:cubicBezTo>
                  <a:cubicBezTo>
                    <a:pt x="20632" y="16992"/>
                    <a:pt x="20618" y="13565"/>
                    <a:pt x="16769" y="11456"/>
                  </a:cubicBezTo>
                  <a:cubicBezTo>
                    <a:pt x="16599" y="11363"/>
                    <a:pt x="16424" y="11275"/>
                    <a:pt x="16246" y="11191"/>
                  </a:cubicBezTo>
                  <a:lnTo>
                    <a:pt x="16250" y="11191"/>
                  </a:lnTo>
                  <a:cubicBezTo>
                    <a:pt x="12027" y="9188"/>
                    <a:pt x="12436" y="7669"/>
                    <a:pt x="14911" y="6088"/>
                  </a:cubicBezTo>
                  <a:lnTo>
                    <a:pt x="14909" y="6088"/>
                  </a:lnTo>
                  <a:cubicBezTo>
                    <a:pt x="17183" y="4638"/>
                    <a:pt x="17067" y="2445"/>
                    <a:pt x="14563" y="1073"/>
                  </a:cubicBezTo>
                  <a:close/>
                </a:path>
              </a:pathLst>
            </a:custGeom>
            <a:solidFill>
              <a:schemeClr val="accent3"/>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 name="Rectangle 3"/>
            <p:cNvSpPr/>
            <p:nvPr/>
          </p:nvSpPr>
          <p:spPr>
            <a:xfrm>
              <a:off x="7438654" y="3060857"/>
              <a:ext cx="184730" cy="400110"/>
            </a:xfrm>
            <a:prstGeom prst="rect">
              <a:avLst/>
            </a:prstGeom>
          </p:spPr>
          <p:txBody>
            <a:bodyPr wrap="none">
              <a:spAutoFit/>
            </a:bodyPr>
            <a:lstStyle/>
            <a:p>
              <a:pPr algn="ctr"/>
              <a:endParaRPr lang="en-US" sz="2000" dirty="0"/>
            </a:p>
          </p:txBody>
        </p:sp>
      </p:grpSp>
      <p:grpSp>
        <p:nvGrpSpPr>
          <p:cNvPr id="12" name="Group 11"/>
          <p:cNvGrpSpPr/>
          <p:nvPr/>
        </p:nvGrpSpPr>
        <p:grpSpPr>
          <a:xfrm>
            <a:off x="6160080" y="3835593"/>
            <a:ext cx="1718950" cy="1718115"/>
            <a:chOff x="6171231" y="4058616"/>
            <a:chExt cx="1718950" cy="1718115"/>
          </a:xfrm>
        </p:grpSpPr>
        <p:sp>
          <p:nvSpPr>
            <p:cNvPr id="57" name="Shape 409"/>
            <p:cNvSpPr/>
            <p:nvPr/>
          </p:nvSpPr>
          <p:spPr>
            <a:xfrm>
              <a:off x="6171231" y="4058616"/>
              <a:ext cx="1718950" cy="1718115"/>
            </a:xfrm>
            <a:custGeom>
              <a:avLst/>
              <a:gdLst/>
              <a:ahLst/>
              <a:cxnLst>
                <a:cxn ang="0">
                  <a:pos x="wd2" y="hd2"/>
                </a:cxn>
                <a:cxn ang="5400000">
                  <a:pos x="wd2" y="hd2"/>
                </a:cxn>
                <a:cxn ang="10800000">
                  <a:pos x="wd2" y="hd2"/>
                </a:cxn>
                <a:cxn ang="16200000">
                  <a:pos x="wd2" y="hd2"/>
                </a:cxn>
              </a:cxnLst>
              <a:rect l="0" t="0" r="r" b="b"/>
              <a:pathLst>
                <a:path w="21586" h="21586" extrusionOk="0">
                  <a:moveTo>
                    <a:pt x="21586" y="4584"/>
                  </a:moveTo>
                  <a:cubicBezTo>
                    <a:pt x="21581" y="2047"/>
                    <a:pt x="19519" y="-6"/>
                    <a:pt x="16982" y="0"/>
                  </a:cubicBezTo>
                  <a:cubicBezTo>
                    <a:pt x="14565" y="5"/>
                    <a:pt x="12590" y="1878"/>
                    <a:pt x="12414" y="4251"/>
                  </a:cubicBezTo>
                  <a:lnTo>
                    <a:pt x="12413" y="4249"/>
                  </a:lnTo>
                  <a:cubicBezTo>
                    <a:pt x="12217" y="6847"/>
                    <a:pt x="11075" y="8385"/>
                    <a:pt x="7259" y="8097"/>
                  </a:cubicBezTo>
                  <a:lnTo>
                    <a:pt x="7261" y="8099"/>
                  </a:lnTo>
                  <a:cubicBezTo>
                    <a:pt x="7087" y="8086"/>
                    <a:pt x="6912" y="8077"/>
                    <a:pt x="6736" y="8078"/>
                  </a:cubicBezTo>
                  <a:cubicBezTo>
                    <a:pt x="3007" y="8086"/>
                    <a:pt x="-8" y="11117"/>
                    <a:pt x="0" y="14847"/>
                  </a:cubicBezTo>
                  <a:cubicBezTo>
                    <a:pt x="9" y="18577"/>
                    <a:pt x="3038" y="21594"/>
                    <a:pt x="6767" y="21585"/>
                  </a:cubicBezTo>
                  <a:cubicBezTo>
                    <a:pt x="10495" y="21577"/>
                    <a:pt x="13510" y="18546"/>
                    <a:pt x="13502" y="14816"/>
                  </a:cubicBezTo>
                  <a:cubicBezTo>
                    <a:pt x="13502" y="14651"/>
                    <a:pt x="13493" y="14490"/>
                    <a:pt x="13482" y="14328"/>
                  </a:cubicBezTo>
                  <a:lnTo>
                    <a:pt x="13483" y="14330"/>
                  </a:lnTo>
                  <a:cubicBezTo>
                    <a:pt x="13199" y="10512"/>
                    <a:pt x="14738" y="9371"/>
                    <a:pt x="17334" y="9178"/>
                  </a:cubicBezTo>
                  <a:lnTo>
                    <a:pt x="17333" y="9177"/>
                  </a:lnTo>
                  <a:cubicBezTo>
                    <a:pt x="19715" y="9002"/>
                    <a:pt x="21592" y="7012"/>
                    <a:pt x="21586" y="4584"/>
                  </a:cubicBezTo>
                  <a:close/>
                </a:path>
              </a:pathLst>
            </a:custGeom>
            <a:solidFill>
              <a:schemeClr val="accent4"/>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9" name="Rectangle 48"/>
            <p:cNvSpPr/>
            <p:nvPr/>
          </p:nvSpPr>
          <p:spPr>
            <a:xfrm>
              <a:off x="7411469" y="4212783"/>
              <a:ext cx="184730" cy="400110"/>
            </a:xfrm>
            <a:prstGeom prst="rect">
              <a:avLst/>
            </a:prstGeom>
          </p:spPr>
          <p:txBody>
            <a:bodyPr wrap="none">
              <a:spAutoFit/>
            </a:bodyPr>
            <a:lstStyle/>
            <a:p>
              <a:pPr algn="ctr"/>
              <a:endParaRPr lang="en-US" sz="2000" dirty="0"/>
            </a:p>
          </p:txBody>
        </p:sp>
      </p:grpSp>
      <p:grpSp>
        <p:nvGrpSpPr>
          <p:cNvPr id="13" name="Group 12"/>
          <p:cNvGrpSpPr/>
          <p:nvPr/>
        </p:nvGrpSpPr>
        <p:grpSpPr>
          <a:xfrm>
            <a:off x="4987066" y="4471432"/>
            <a:ext cx="2056195" cy="1075166"/>
            <a:chOff x="4998217" y="4694455"/>
            <a:chExt cx="2056195" cy="1075166"/>
          </a:xfrm>
        </p:grpSpPr>
        <p:sp>
          <p:nvSpPr>
            <p:cNvPr id="58" name="Shape 410"/>
            <p:cNvSpPr/>
            <p:nvPr/>
          </p:nvSpPr>
          <p:spPr>
            <a:xfrm>
              <a:off x="4998217" y="4694455"/>
              <a:ext cx="2056195" cy="1075166"/>
            </a:xfrm>
            <a:custGeom>
              <a:avLst/>
              <a:gdLst/>
              <a:ahLst/>
              <a:cxnLst>
                <a:cxn ang="0">
                  <a:pos x="wd2" y="hd2"/>
                </a:cxn>
                <a:cxn ang="5400000">
                  <a:pos x="wd2" y="hd2"/>
                </a:cxn>
                <a:cxn ang="10800000">
                  <a:pos x="wd2" y="hd2"/>
                </a:cxn>
                <a:cxn ang="16200000">
                  <a:pos x="wd2" y="hd2"/>
                </a:cxn>
              </a:cxnLst>
              <a:rect l="0" t="0" r="r" b="b"/>
              <a:pathLst>
                <a:path w="20705" h="19665" extrusionOk="0">
                  <a:moveTo>
                    <a:pt x="19633" y="14563"/>
                  </a:moveTo>
                  <a:cubicBezTo>
                    <a:pt x="21068" y="11944"/>
                    <a:pt x="21063" y="7708"/>
                    <a:pt x="19621" y="5101"/>
                  </a:cubicBezTo>
                  <a:cubicBezTo>
                    <a:pt x="18247" y="2617"/>
                    <a:pt x="16066" y="2511"/>
                    <a:pt x="14621" y="4772"/>
                  </a:cubicBezTo>
                  <a:lnTo>
                    <a:pt x="14622" y="4770"/>
                  </a:lnTo>
                  <a:cubicBezTo>
                    <a:pt x="13038" y="7242"/>
                    <a:pt x="11519" y="7648"/>
                    <a:pt x="9519" y="3422"/>
                  </a:cubicBezTo>
                  <a:lnTo>
                    <a:pt x="9518" y="3426"/>
                  </a:lnTo>
                  <a:cubicBezTo>
                    <a:pt x="9427" y="3234"/>
                    <a:pt x="9333" y="3045"/>
                    <a:pt x="9233" y="2863"/>
                  </a:cubicBezTo>
                  <a:cubicBezTo>
                    <a:pt x="7114" y="-968"/>
                    <a:pt x="3686" y="-953"/>
                    <a:pt x="1577" y="2896"/>
                  </a:cubicBezTo>
                  <a:cubicBezTo>
                    <a:pt x="-532" y="6745"/>
                    <a:pt x="-524" y="12970"/>
                    <a:pt x="1595" y="16801"/>
                  </a:cubicBezTo>
                  <a:cubicBezTo>
                    <a:pt x="3714" y="20632"/>
                    <a:pt x="7141" y="20617"/>
                    <a:pt x="9250" y="16769"/>
                  </a:cubicBezTo>
                  <a:cubicBezTo>
                    <a:pt x="9343" y="16599"/>
                    <a:pt x="9431" y="16424"/>
                    <a:pt x="9515" y="16246"/>
                  </a:cubicBezTo>
                  <a:lnTo>
                    <a:pt x="9515" y="16250"/>
                  </a:lnTo>
                  <a:cubicBezTo>
                    <a:pt x="11518" y="12027"/>
                    <a:pt x="13037" y="12436"/>
                    <a:pt x="14618" y="14911"/>
                  </a:cubicBezTo>
                  <a:lnTo>
                    <a:pt x="14618" y="14909"/>
                  </a:lnTo>
                  <a:cubicBezTo>
                    <a:pt x="16068" y="17183"/>
                    <a:pt x="18261" y="17067"/>
                    <a:pt x="19633" y="14563"/>
                  </a:cubicBezTo>
                  <a:close/>
                </a:path>
              </a:pathLst>
            </a:custGeom>
            <a:solidFill>
              <a:schemeClr val="accent5"/>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 name="Rectangle 4"/>
            <p:cNvSpPr/>
            <p:nvPr/>
          </p:nvSpPr>
          <p:spPr>
            <a:xfrm>
              <a:off x="6582644" y="5051568"/>
              <a:ext cx="184730" cy="400110"/>
            </a:xfrm>
            <a:prstGeom prst="rect">
              <a:avLst/>
            </a:prstGeom>
          </p:spPr>
          <p:txBody>
            <a:bodyPr wrap="none">
              <a:spAutoFit/>
            </a:bodyPr>
            <a:lstStyle/>
            <a:p>
              <a:pPr algn="ctr"/>
              <a:endParaRPr lang="en-US" sz="2000" dirty="0"/>
            </a:p>
          </p:txBody>
        </p:sp>
      </p:grpSp>
      <p:grpSp>
        <p:nvGrpSpPr>
          <p:cNvPr id="14" name="Group 13"/>
          <p:cNvGrpSpPr/>
          <p:nvPr/>
        </p:nvGrpSpPr>
        <p:grpSpPr>
          <a:xfrm>
            <a:off x="4175822" y="3616338"/>
            <a:ext cx="1718104" cy="1718949"/>
            <a:chOff x="4186973" y="3839361"/>
            <a:chExt cx="1718104" cy="1718949"/>
          </a:xfrm>
        </p:grpSpPr>
        <p:sp>
          <p:nvSpPr>
            <p:cNvPr id="59" name="Shape 411"/>
            <p:cNvSpPr/>
            <p:nvPr/>
          </p:nvSpPr>
          <p:spPr>
            <a:xfrm>
              <a:off x="4186973" y="3839361"/>
              <a:ext cx="1718104" cy="1718949"/>
            </a:xfrm>
            <a:custGeom>
              <a:avLst/>
              <a:gdLst/>
              <a:ahLst/>
              <a:cxnLst>
                <a:cxn ang="0">
                  <a:pos x="wd2" y="hd2"/>
                </a:cxn>
                <a:cxn ang="5400000">
                  <a:pos x="wd2" y="hd2"/>
                </a:cxn>
                <a:cxn ang="10800000">
                  <a:pos x="wd2" y="hd2"/>
                </a:cxn>
                <a:cxn ang="16200000">
                  <a:pos x="wd2" y="hd2"/>
                </a:cxn>
              </a:cxnLst>
              <a:rect l="0" t="0" r="r" b="b"/>
              <a:pathLst>
                <a:path w="21586" h="21586" extrusionOk="0">
                  <a:moveTo>
                    <a:pt x="17001" y="21585"/>
                  </a:moveTo>
                  <a:cubicBezTo>
                    <a:pt x="19538" y="21579"/>
                    <a:pt x="21591" y="19518"/>
                    <a:pt x="21585" y="16981"/>
                  </a:cubicBezTo>
                  <a:cubicBezTo>
                    <a:pt x="21580" y="14564"/>
                    <a:pt x="19707" y="12589"/>
                    <a:pt x="17334" y="12413"/>
                  </a:cubicBezTo>
                  <a:lnTo>
                    <a:pt x="17336" y="12412"/>
                  </a:lnTo>
                  <a:cubicBezTo>
                    <a:pt x="14738" y="12216"/>
                    <a:pt x="13200" y="11074"/>
                    <a:pt x="13488" y="7258"/>
                  </a:cubicBezTo>
                  <a:lnTo>
                    <a:pt x="13486" y="7260"/>
                  </a:lnTo>
                  <a:cubicBezTo>
                    <a:pt x="13499" y="7086"/>
                    <a:pt x="13508" y="6912"/>
                    <a:pt x="13507" y="6735"/>
                  </a:cubicBezTo>
                  <a:cubicBezTo>
                    <a:pt x="13499" y="3006"/>
                    <a:pt x="10468" y="-9"/>
                    <a:pt x="6738" y="0"/>
                  </a:cubicBezTo>
                  <a:cubicBezTo>
                    <a:pt x="3008" y="8"/>
                    <a:pt x="-9" y="3037"/>
                    <a:pt x="0" y="6766"/>
                  </a:cubicBezTo>
                  <a:cubicBezTo>
                    <a:pt x="8" y="10494"/>
                    <a:pt x="3039" y="13509"/>
                    <a:pt x="6769" y="13501"/>
                  </a:cubicBezTo>
                  <a:cubicBezTo>
                    <a:pt x="6934" y="13500"/>
                    <a:pt x="7095" y="13492"/>
                    <a:pt x="7257" y="13480"/>
                  </a:cubicBezTo>
                  <a:lnTo>
                    <a:pt x="7255" y="13482"/>
                  </a:lnTo>
                  <a:cubicBezTo>
                    <a:pt x="11073" y="13198"/>
                    <a:pt x="12214" y="14736"/>
                    <a:pt x="12407" y="17333"/>
                  </a:cubicBezTo>
                  <a:lnTo>
                    <a:pt x="12408" y="17332"/>
                  </a:lnTo>
                  <a:cubicBezTo>
                    <a:pt x="12583" y="19714"/>
                    <a:pt x="14573" y="21591"/>
                    <a:pt x="17001" y="21585"/>
                  </a:cubicBezTo>
                  <a:close/>
                </a:path>
              </a:pathLst>
            </a:custGeom>
            <a:solidFill>
              <a:schemeClr val="accent6"/>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8" name="Rectangle 47"/>
            <p:cNvSpPr/>
            <p:nvPr/>
          </p:nvSpPr>
          <p:spPr>
            <a:xfrm>
              <a:off x="5430926" y="4963716"/>
              <a:ext cx="184730" cy="400110"/>
            </a:xfrm>
            <a:prstGeom prst="rect">
              <a:avLst/>
            </a:prstGeom>
          </p:spPr>
          <p:txBody>
            <a:bodyPr wrap="none">
              <a:spAutoFit/>
            </a:bodyPr>
            <a:lstStyle/>
            <a:p>
              <a:pPr algn="ctr"/>
              <a:endParaRPr lang="en-US" sz="2000" dirty="0"/>
            </a:p>
          </p:txBody>
        </p:sp>
      </p:grpSp>
      <p:grpSp>
        <p:nvGrpSpPr>
          <p:cNvPr id="15" name="Group 14"/>
          <p:cNvGrpSpPr/>
          <p:nvPr/>
        </p:nvGrpSpPr>
        <p:grpSpPr>
          <a:xfrm>
            <a:off x="4099083" y="2432361"/>
            <a:ext cx="1075182" cy="2053644"/>
            <a:chOff x="4110234" y="2655384"/>
            <a:chExt cx="1075182" cy="2053644"/>
          </a:xfrm>
        </p:grpSpPr>
        <p:sp>
          <p:nvSpPr>
            <p:cNvPr id="60" name="Shape 412"/>
            <p:cNvSpPr/>
            <p:nvPr/>
          </p:nvSpPr>
          <p:spPr>
            <a:xfrm>
              <a:off x="4110234" y="2655384"/>
              <a:ext cx="1075182" cy="2053644"/>
            </a:xfrm>
            <a:custGeom>
              <a:avLst/>
              <a:gdLst/>
              <a:ahLst/>
              <a:cxnLst>
                <a:cxn ang="0">
                  <a:pos x="wd2" y="hd2"/>
                </a:cxn>
                <a:cxn ang="5400000">
                  <a:pos x="wd2" y="hd2"/>
                </a:cxn>
                <a:cxn ang="10800000">
                  <a:pos x="wd2" y="hd2"/>
                </a:cxn>
                <a:cxn ang="16200000">
                  <a:pos x="wd2" y="hd2"/>
                </a:cxn>
              </a:cxnLst>
              <a:rect l="0" t="0" r="r" b="b"/>
              <a:pathLst>
                <a:path w="19338" h="20543" extrusionOk="0">
                  <a:moveTo>
                    <a:pt x="6733" y="19645"/>
                  </a:moveTo>
                  <a:cubicBezTo>
                    <a:pt x="9474" y="20971"/>
                    <a:pt x="13630" y="20810"/>
                    <a:pt x="16014" y="19285"/>
                  </a:cubicBezTo>
                  <a:cubicBezTo>
                    <a:pt x="18287" y="17832"/>
                    <a:pt x="18129" y="15666"/>
                    <a:pt x="15738" y="14318"/>
                  </a:cubicBezTo>
                  <a:lnTo>
                    <a:pt x="15740" y="14318"/>
                  </a:lnTo>
                  <a:cubicBezTo>
                    <a:pt x="13125" y="12839"/>
                    <a:pt x="12544" y="11349"/>
                    <a:pt x="16450" y="9211"/>
                  </a:cubicBezTo>
                  <a:lnTo>
                    <a:pt x="16446" y="9211"/>
                  </a:lnTo>
                  <a:cubicBezTo>
                    <a:pt x="16624" y="9113"/>
                    <a:pt x="16798" y="9013"/>
                    <a:pt x="16964" y="8907"/>
                  </a:cubicBezTo>
                  <a:cubicBezTo>
                    <a:pt x="20469" y="6666"/>
                    <a:pt x="20043" y="3269"/>
                    <a:pt x="16014" y="1320"/>
                  </a:cubicBezTo>
                  <a:cubicBezTo>
                    <a:pt x="11985" y="-629"/>
                    <a:pt x="5878" y="-393"/>
                    <a:pt x="2373" y="1848"/>
                  </a:cubicBezTo>
                  <a:cubicBezTo>
                    <a:pt x="-1131" y="4090"/>
                    <a:pt x="-706" y="7486"/>
                    <a:pt x="3323" y="9435"/>
                  </a:cubicBezTo>
                  <a:cubicBezTo>
                    <a:pt x="3501" y="9521"/>
                    <a:pt x="3683" y="9601"/>
                    <a:pt x="3868" y="9678"/>
                  </a:cubicBezTo>
                  <a:lnTo>
                    <a:pt x="3864" y="9678"/>
                  </a:lnTo>
                  <a:cubicBezTo>
                    <a:pt x="8247" y="11508"/>
                    <a:pt x="8028" y="13029"/>
                    <a:pt x="5789" y="14687"/>
                  </a:cubicBezTo>
                  <a:lnTo>
                    <a:pt x="5792" y="14687"/>
                  </a:lnTo>
                  <a:cubicBezTo>
                    <a:pt x="3734" y="16208"/>
                    <a:pt x="4111" y="18377"/>
                    <a:pt x="6733" y="19645"/>
                  </a:cubicBezTo>
                  <a:close/>
                </a:path>
              </a:pathLst>
            </a:custGeom>
            <a:solidFill>
              <a:schemeClr val="accent5">
                <a:lumMod val="60000"/>
                <a:lumOff val="40000"/>
              </a:schemeClr>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 name="Rectangle 5"/>
            <p:cNvSpPr/>
            <p:nvPr/>
          </p:nvSpPr>
          <p:spPr>
            <a:xfrm>
              <a:off x="4618842" y="4159169"/>
              <a:ext cx="184730" cy="400110"/>
            </a:xfrm>
            <a:prstGeom prst="rect">
              <a:avLst/>
            </a:prstGeom>
          </p:spPr>
          <p:txBody>
            <a:bodyPr wrap="none">
              <a:spAutoFit/>
            </a:bodyPr>
            <a:lstStyle/>
            <a:p>
              <a:pPr algn="ctr"/>
              <a:endParaRPr lang="en-US" sz="2000" dirty="0"/>
            </a:p>
          </p:txBody>
        </p:sp>
      </p:grpSp>
      <p:sp>
        <p:nvSpPr>
          <p:cNvPr id="16" name="Shape 437">
            <a:extLst>
              <a:ext uri="{FF2B5EF4-FFF2-40B4-BE49-F238E27FC236}">
                <a16:creationId xmlns:a16="http://schemas.microsoft.com/office/drawing/2014/main" id="{E0220747-CFB8-1CE9-994B-C3B56D2AC25C}"/>
              </a:ext>
            </a:extLst>
          </p:cNvPr>
          <p:cNvSpPr/>
          <p:nvPr/>
        </p:nvSpPr>
        <p:spPr>
          <a:xfrm>
            <a:off x="3679905" y="2195825"/>
            <a:ext cx="190501" cy="190501"/>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sz="1600"/>
          </a:p>
        </p:txBody>
      </p:sp>
      <p:sp>
        <p:nvSpPr>
          <p:cNvPr id="17" name="Shape 438">
            <a:extLst>
              <a:ext uri="{FF2B5EF4-FFF2-40B4-BE49-F238E27FC236}">
                <a16:creationId xmlns:a16="http://schemas.microsoft.com/office/drawing/2014/main" id="{1E720D02-9E94-72F7-296F-C54EA523C7F1}"/>
              </a:ext>
            </a:extLst>
          </p:cNvPr>
          <p:cNvSpPr/>
          <p:nvPr/>
        </p:nvSpPr>
        <p:spPr>
          <a:xfrm>
            <a:off x="3679905" y="3362408"/>
            <a:ext cx="190501" cy="190501"/>
          </a:xfrm>
          <a:prstGeom prst="roundRect">
            <a:avLst>
              <a:gd name="adj" fmla="val 50000"/>
            </a:avLst>
          </a:prstGeom>
          <a:solidFill>
            <a:schemeClr val="accent2"/>
          </a:solidFill>
          <a:ln w="12700">
            <a:miter lim="400000"/>
          </a:ln>
        </p:spPr>
        <p:txBody>
          <a:bodyPr lIns="0" tIns="0" rIns="0" bIns="0" anchor="ctr"/>
          <a:lstStyle/>
          <a:p>
            <a:pPr lvl="0">
              <a:defRPr sz="3200">
                <a:solidFill>
                  <a:srgbClr val="FFFFFF"/>
                </a:solidFill>
              </a:defRPr>
            </a:pPr>
            <a:endParaRPr sz="1600"/>
          </a:p>
        </p:txBody>
      </p:sp>
      <p:sp>
        <p:nvSpPr>
          <p:cNvPr id="18" name="Shape 439">
            <a:extLst>
              <a:ext uri="{FF2B5EF4-FFF2-40B4-BE49-F238E27FC236}">
                <a16:creationId xmlns:a16="http://schemas.microsoft.com/office/drawing/2014/main" id="{097FB227-1B81-A5C5-9B74-C42C64BA2646}"/>
              </a:ext>
            </a:extLst>
          </p:cNvPr>
          <p:cNvSpPr/>
          <p:nvPr/>
        </p:nvSpPr>
        <p:spPr>
          <a:xfrm>
            <a:off x="3679905" y="4503800"/>
            <a:ext cx="190501" cy="190501"/>
          </a:xfrm>
          <a:prstGeom prst="roundRect">
            <a:avLst>
              <a:gd name="adj" fmla="val 50000"/>
            </a:avLst>
          </a:prstGeom>
          <a:solidFill>
            <a:schemeClr val="accent3"/>
          </a:solidFill>
          <a:ln w="12700">
            <a:miter lim="400000"/>
          </a:ln>
        </p:spPr>
        <p:txBody>
          <a:bodyPr lIns="0" tIns="0" rIns="0" bIns="0" anchor="ctr"/>
          <a:lstStyle/>
          <a:p>
            <a:pPr lvl="0">
              <a:defRPr sz="3200">
                <a:solidFill>
                  <a:srgbClr val="FFFFFF"/>
                </a:solidFill>
              </a:defRPr>
            </a:pPr>
            <a:endParaRPr sz="1600"/>
          </a:p>
        </p:txBody>
      </p:sp>
      <p:sp>
        <p:nvSpPr>
          <p:cNvPr id="19" name="Shape 440">
            <a:extLst>
              <a:ext uri="{FF2B5EF4-FFF2-40B4-BE49-F238E27FC236}">
                <a16:creationId xmlns:a16="http://schemas.microsoft.com/office/drawing/2014/main" id="{C74DB25C-8D2F-7140-E9BF-21DA8CD9E158}"/>
              </a:ext>
            </a:extLst>
          </p:cNvPr>
          <p:cNvSpPr/>
          <p:nvPr/>
        </p:nvSpPr>
        <p:spPr>
          <a:xfrm>
            <a:off x="3679905" y="5609257"/>
            <a:ext cx="190501" cy="190501"/>
          </a:xfrm>
          <a:prstGeom prst="roundRect">
            <a:avLst>
              <a:gd name="adj" fmla="val 50000"/>
            </a:avLst>
          </a:prstGeom>
          <a:solidFill>
            <a:schemeClr val="accent4"/>
          </a:solidFill>
          <a:ln w="12700">
            <a:miter lim="400000"/>
          </a:ln>
        </p:spPr>
        <p:txBody>
          <a:bodyPr lIns="0" tIns="0" rIns="0" bIns="0" anchor="ctr"/>
          <a:lstStyle/>
          <a:p>
            <a:pPr lvl="0">
              <a:defRPr sz="3200">
                <a:solidFill>
                  <a:srgbClr val="FFFFFF"/>
                </a:solidFill>
              </a:defRPr>
            </a:pPr>
            <a:endParaRPr sz="1600"/>
          </a:p>
        </p:txBody>
      </p:sp>
      <p:sp>
        <p:nvSpPr>
          <p:cNvPr id="20" name="Shape 441">
            <a:extLst>
              <a:ext uri="{FF2B5EF4-FFF2-40B4-BE49-F238E27FC236}">
                <a16:creationId xmlns:a16="http://schemas.microsoft.com/office/drawing/2014/main" id="{B14CB248-CE92-506B-5851-2F6A681CF4D1}"/>
              </a:ext>
            </a:extLst>
          </p:cNvPr>
          <p:cNvSpPr/>
          <p:nvPr/>
        </p:nvSpPr>
        <p:spPr>
          <a:xfrm>
            <a:off x="816907" y="2178853"/>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21" name="Shape 443">
            <a:extLst>
              <a:ext uri="{FF2B5EF4-FFF2-40B4-BE49-F238E27FC236}">
                <a16:creationId xmlns:a16="http://schemas.microsoft.com/office/drawing/2014/main" id="{F5AB498F-CCFD-0D54-A0B7-44303CEDA7B0}"/>
              </a:ext>
            </a:extLst>
          </p:cNvPr>
          <p:cNvSpPr/>
          <p:nvPr/>
        </p:nvSpPr>
        <p:spPr>
          <a:xfrm>
            <a:off x="816907" y="3345435"/>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22" name="Shape 445">
            <a:extLst>
              <a:ext uri="{FF2B5EF4-FFF2-40B4-BE49-F238E27FC236}">
                <a16:creationId xmlns:a16="http://schemas.microsoft.com/office/drawing/2014/main" id="{C06F7D8E-731E-A4BF-6DE8-FBF4FDE6D364}"/>
              </a:ext>
            </a:extLst>
          </p:cNvPr>
          <p:cNvSpPr/>
          <p:nvPr/>
        </p:nvSpPr>
        <p:spPr>
          <a:xfrm>
            <a:off x="816907" y="4486827"/>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23" name="Shape 447">
            <a:extLst>
              <a:ext uri="{FF2B5EF4-FFF2-40B4-BE49-F238E27FC236}">
                <a16:creationId xmlns:a16="http://schemas.microsoft.com/office/drawing/2014/main" id="{08409D2D-B888-9C8D-33AA-C5F9C2823C02}"/>
              </a:ext>
            </a:extLst>
          </p:cNvPr>
          <p:cNvSpPr/>
          <p:nvPr/>
        </p:nvSpPr>
        <p:spPr>
          <a:xfrm>
            <a:off x="816907" y="5592285"/>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24" name="Shape 425">
            <a:extLst>
              <a:ext uri="{FF2B5EF4-FFF2-40B4-BE49-F238E27FC236}">
                <a16:creationId xmlns:a16="http://schemas.microsoft.com/office/drawing/2014/main" id="{3C65A2AE-E67D-6426-DECE-B8DFBC3DA0DF}"/>
              </a:ext>
            </a:extLst>
          </p:cNvPr>
          <p:cNvSpPr/>
          <p:nvPr/>
        </p:nvSpPr>
        <p:spPr>
          <a:xfrm>
            <a:off x="8561154" y="2206671"/>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25" name="Shape 427">
            <a:extLst>
              <a:ext uri="{FF2B5EF4-FFF2-40B4-BE49-F238E27FC236}">
                <a16:creationId xmlns:a16="http://schemas.microsoft.com/office/drawing/2014/main" id="{D2503DC3-D31F-6C33-B6AE-9C64D86F4E55}"/>
              </a:ext>
            </a:extLst>
          </p:cNvPr>
          <p:cNvSpPr/>
          <p:nvPr/>
        </p:nvSpPr>
        <p:spPr>
          <a:xfrm>
            <a:off x="8251934" y="2214678"/>
            <a:ext cx="190501" cy="190501"/>
          </a:xfrm>
          <a:prstGeom prst="roundRect">
            <a:avLst>
              <a:gd name="adj" fmla="val 50000"/>
            </a:avLst>
          </a:prstGeom>
          <a:solidFill>
            <a:schemeClr val="accent5"/>
          </a:solidFill>
          <a:ln w="12700">
            <a:miter lim="400000"/>
          </a:ln>
        </p:spPr>
        <p:txBody>
          <a:bodyPr lIns="0" tIns="0" rIns="0" bIns="0" anchor="ctr"/>
          <a:lstStyle/>
          <a:p>
            <a:pPr lvl="0">
              <a:defRPr sz="3200">
                <a:solidFill>
                  <a:srgbClr val="FFFFFF"/>
                </a:solidFill>
              </a:defRPr>
            </a:pPr>
            <a:endParaRPr sz="1600"/>
          </a:p>
        </p:txBody>
      </p:sp>
      <p:sp>
        <p:nvSpPr>
          <p:cNvPr id="26" name="Shape 428">
            <a:extLst>
              <a:ext uri="{FF2B5EF4-FFF2-40B4-BE49-F238E27FC236}">
                <a16:creationId xmlns:a16="http://schemas.microsoft.com/office/drawing/2014/main" id="{812A3BB2-EAA7-DC9C-5AC9-33D5C340E6D0}"/>
              </a:ext>
            </a:extLst>
          </p:cNvPr>
          <p:cNvSpPr/>
          <p:nvPr/>
        </p:nvSpPr>
        <p:spPr>
          <a:xfrm>
            <a:off x="8561154" y="3373253"/>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27" name="Shape 430">
            <a:extLst>
              <a:ext uri="{FF2B5EF4-FFF2-40B4-BE49-F238E27FC236}">
                <a16:creationId xmlns:a16="http://schemas.microsoft.com/office/drawing/2014/main" id="{A9DE3160-AAA6-23C7-6015-8B394B449E38}"/>
              </a:ext>
            </a:extLst>
          </p:cNvPr>
          <p:cNvSpPr/>
          <p:nvPr/>
        </p:nvSpPr>
        <p:spPr>
          <a:xfrm>
            <a:off x="8251934" y="3381261"/>
            <a:ext cx="190501" cy="190501"/>
          </a:xfrm>
          <a:prstGeom prst="roundRect">
            <a:avLst>
              <a:gd name="adj" fmla="val 50000"/>
            </a:avLst>
          </a:prstGeom>
          <a:solidFill>
            <a:schemeClr val="accent6"/>
          </a:solidFill>
          <a:ln w="12700">
            <a:miter lim="400000"/>
          </a:ln>
        </p:spPr>
        <p:txBody>
          <a:bodyPr lIns="0" tIns="0" rIns="0" bIns="0" anchor="ctr"/>
          <a:lstStyle/>
          <a:p>
            <a:pPr lvl="0">
              <a:defRPr sz="3200">
                <a:solidFill>
                  <a:srgbClr val="FFFFFF"/>
                </a:solidFill>
              </a:defRPr>
            </a:pPr>
            <a:endParaRPr sz="1600"/>
          </a:p>
        </p:txBody>
      </p:sp>
      <p:sp>
        <p:nvSpPr>
          <p:cNvPr id="28" name="Shape 431">
            <a:extLst>
              <a:ext uri="{FF2B5EF4-FFF2-40B4-BE49-F238E27FC236}">
                <a16:creationId xmlns:a16="http://schemas.microsoft.com/office/drawing/2014/main" id="{A79B4140-1E66-0986-56DC-3A6FF70C25BD}"/>
              </a:ext>
            </a:extLst>
          </p:cNvPr>
          <p:cNvSpPr/>
          <p:nvPr/>
        </p:nvSpPr>
        <p:spPr>
          <a:xfrm>
            <a:off x="8561154" y="4514645"/>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29" name="Shape 433">
            <a:extLst>
              <a:ext uri="{FF2B5EF4-FFF2-40B4-BE49-F238E27FC236}">
                <a16:creationId xmlns:a16="http://schemas.microsoft.com/office/drawing/2014/main" id="{0C3BD8F9-DB9C-226B-BA9D-961773643B4D}"/>
              </a:ext>
            </a:extLst>
          </p:cNvPr>
          <p:cNvSpPr/>
          <p:nvPr/>
        </p:nvSpPr>
        <p:spPr>
          <a:xfrm>
            <a:off x="8251934" y="4522653"/>
            <a:ext cx="190501" cy="190501"/>
          </a:xfrm>
          <a:prstGeom prst="roundRect">
            <a:avLst>
              <a:gd name="adj" fmla="val 50000"/>
            </a:avLst>
          </a:prstGeom>
          <a:solidFill>
            <a:schemeClr val="accent4">
              <a:lumMod val="60000"/>
              <a:lumOff val="40000"/>
            </a:schemeClr>
          </a:solidFill>
          <a:ln w="12700">
            <a:miter lim="400000"/>
          </a:ln>
        </p:spPr>
        <p:txBody>
          <a:bodyPr lIns="0" tIns="0" rIns="0" bIns="0" anchor="ctr"/>
          <a:lstStyle/>
          <a:p>
            <a:pPr lvl="0">
              <a:defRPr sz="3200">
                <a:solidFill>
                  <a:srgbClr val="FFFFFF"/>
                </a:solidFill>
              </a:defRPr>
            </a:pPr>
            <a:endParaRPr sz="1600"/>
          </a:p>
        </p:txBody>
      </p:sp>
      <p:sp>
        <p:nvSpPr>
          <p:cNvPr id="30" name="Shape 434">
            <a:extLst>
              <a:ext uri="{FF2B5EF4-FFF2-40B4-BE49-F238E27FC236}">
                <a16:creationId xmlns:a16="http://schemas.microsoft.com/office/drawing/2014/main" id="{36E1FBCC-A4FB-5628-E1C2-7E75148F6F7B}"/>
              </a:ext>
            </a:extLst>
          </p:cNvPr>
          <p:cNvSpPr/>
          <p:nvPr/>
        </p:nvSpPr>
        <p:spPr>
          <a:xfrm>
            <a:off x="8561154" y="5620103"/>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33" name="Shape 436">
            <a:extLst>
              <a:ext uri="{FF2B5EF4-FFF2-40B4-BE49-F238E27FC236}">
                <a16:creationId xmlns:a16="http://schemas.microsoft.com/office/drawing/2014/main" id="{FBFDD0DD-6B32-869D-550A-B16FB8EF5142}"/>
              </a:ext>
            </a:extLst>
          </p:cNvPr>
          <p:cNvSpPr/>
          <p:nvPr/>
        </p:nvSpPr>
        <p:spPr>
          <a:xfrm>
            <a:off x="8251934" y="5628110"/>
            <a:ext cx="190501" cy="190501"/>
          </a:xfrm>
          <a:prstGeom prst="roundRect">
            <a:avLst>
              <a:gd name="adj" fmla="val 50000"/>
            </a:avLst>
          </a:prstGeom>
          <a:solidFill>
            <a:schemeClr val="accent6">
              <a:lumMod val="60000"/>
              <a:lumOff val="40000"/>
            </a:schemeClr>
          </a:solidFill>
          <a:ln w="12700">
            <a:miter lim="400000"/>
          </a:ln>
        </p:spPr>
        <p:txBody>
          <a:bodyPr lIns="0" tIns="0" rIns="0" bIns="0" anchor="ctr"/>
          <a:lstStyle/>
          <a:p>
            <a:pPr lvl="0">
              <a:defRPr sz="3200">
                <a:solidFill>
                  <a:srgbClr val="FFFFFF"/>
                </a:solidFill>
              </a:defRPr>
            </a:pPr>
            <a:endParaRPr sz="1600"/>
          </a:p>
        </p:txBody>
      </p:sp>
      <p:sp>
        <p:nvSpPr>
          <p:cNvPr id="34" name="Shape 425">
            <a:extLst>
              <a:ext uri="{FF2B5EF4-FFF2-40B4-BE49-F238E27FC236}">
                <a16:creationId xmlns:a16="http://schemas.microsoft.com/office/drawing/2014/main" id="{4A1DC818-8DFB-C907-6E21-65D28E37A66C}"/>
              </a:ext>
            </a:extLst>
          </p:cNvPr>
          <p:cNvSpPr/>
          <p:nvPr/>
        </p:nvSpPr>
        <p:spPr>
          <a:xfrm>
            <a:off x="8561154" y="6099942"/>
            <a:ext cx="3022664" cy="2154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sp>
        <p:nvSpPr>
          <p:cNvPr id="35" name="Shape 427">
            <a:extLst>
              <a:ext uri="{FF2B5EF4-FFF2-40B4-BE49-F238E27FC236}">
                <a16:creationId xmlns:a16="http://schemas.microsoft.com/office/drawing/2014/main" id="{8887D132-B994-CD8A-0A42-2BBFD272C335}"/>
              </a:ext>
            </a:extLst>
          </p:cNvPr>
          <p:cNvSpPr/>
          <p:nvPr/>
        </p:nvSpPr>
        <p:spPr>
          <a:xfrm>
            <a:off x="8251934" y="6107949"/>
            <a:ext cx="190501" cy="190501"/>
          </a:xfrm>
          <a:prstGeom prst="roundRect">
            <a:avLst>
              <a:gd name="adj" fmla="val 50000"/>
            </a:avLst>
          </a:prstGeom>
          <a:solidFill>
            <a:schemeClr val="accent5"/>
          </a:solidFill>
          <a:ln w="12700">
            <a:miter lim="400000"/>
          </a:ln>
        </p:spPr>
        <p:txBody>
          <a:bodyPr lIns="0" tIns="0" rIns="0" bIns="0" anchor="ctr"/>
          <a:lstStyle/>
          <a:p>
            <a:pPr lvl="0">
              <a:defRPr sz="3200">
                <a:solidFill>
                  <a:srgbClr val="FFFFFF"/>
                </a:solidFill>
              </a:defRPr>
            </a:pPr>
            <a:endParaRPr sz="1600"/>
          </a:p>
        </p:txBody>
      </p:sp>
      <p:sp>
        <p:nvSpPr>
          <p:cNvPr id="36" name="Shape 437">
            <a:extLst>
              <a:ext uri="{FF2B5EF4-FFF2-40B4-BE49-F238E27FC236}">
                <a16:creationId xmlns:a16="http://schemas.microsoft.com/office/drawing/2014/main" id="{1E87BFBA-8BF9-3FFF-F511-517D7F10AFE2}"/>
              </a:ext>
            </a:extLst>
          </p:cNvPr>
          <p:cNvSpPr/>
          <p:nvPr/>
        </p:nvSpPr>
        <p:spPr>
          <a:xfrm>
            <a:off x="3679905" y="6107949"/>
            <a:ext cx="190501" cy="190501"/>
          </a:xfrm>
          <a:prstGeom prst="roundRect">
            <a:avLst>
              <a:gd name="adj" fmla="val 50000"/>
            </a:avLst>
          </a:prstGeom>
          <a:solidFill>
            <a:schemeClr val="accent1"/>
          </a:solidFill>
          <a:ln w="12700">
            <a:miter lim="400000"/>
          </a:ln>
        </p:spPr>
        <p:txBody>
          <a:bodyPr lIns="0" tIns="0" rIns="0" bIns="0" anchor="ctr"/>
          <a:lstStyle/>
          <a:p>
            <a:pPr lvl="0">
              <a:defRPr sz="3200">
                <a:solidFill>
                  <a:srgbClr val="FFFFFF"/>
                </a:solidFill>
              </a:defRPr>
            </a:pPr>
            <a:endParaRPr sz="1600"/>
          </a:p>
        </p:txBody>
      </p:sp>
      <p:sp>
        <p:nvSpPr>
          <p:cNvPr id="37" name="Shape 441">
            <a:extLst>
              <a:ext uri="{FF2B5EF4-FFF2-40B4-BE49-F238E27FC236}">
                <a16:creationId xmlns:a16="http://schemas.microsoft.com/office/drawing/2014/main" id="{1CB6E938-197B-6AB2-A631-25DC7FEC6ECA}"/>
              </a:ext>
            </a:extLst>
          </p:cNvPr>
          <p:cNvSpPr/>
          <p:nvPr/>
        </p:nvSpPr>
        <p:spPr>
          <a:xfrm>
            <a:off x="816907" y="6090977"/>
            <a:ext cx="2769157" cy="215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647700">
              <a:lnSpc>
                <a:spcPct val="120000"/>
              </a:lnSpc>
              <a:spcBef>
                <a:spcPts val="1700"/>
              </a:spcBef>
              <a:defRPr sz="2500" b="1">
                <a:solidFill>
                  <a:srgbClr val="002641"/>
                </a:solidFill>
                <a:latin typeface="Lato"/>
                <a:ea typeface="Lato"/>
                <a:cs typeface="Lato"/>
                <a:sym typeface="Lato"/>
              </a:defRPr>
            </a:lvl1pPr>
          </a:lstStyle>
          <a:p>
            <a:pPr lvl="0">
              <a:lnSpc>
                <a:spcPct val="100000"/>
              </a:lnSpc>
              <a:defRPr sz="1800" b="0">
                <a:solidFill>
                  <a:srgbClr val="000000"/>
                </a:solidFill>
              </a:defRPr>
            </a:pPr>
            <a:r>
              <a:rPr lang="en-MY"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Lorem ipsum</a:t>
            </a:r>
          </a:p>
        </p:txBody>
      </p:sp>
      <p:pic>
        <p:nvPicPr>
          <p:cNvPr id="3" name="Graphic 2" descr="Calligraphy Pen with solid fill">
            <a:extLst>
              <a:ext uri="{FF2B5EF4-FFF2-40B4-BE49-F238E27FC236}">
                <a16:creationId xmlns:a16="http://schemas.microsoft.com/office/drawing/2014/main" id="{45276A1E-8F6B-980C-C6F3-71FA6C95E854}"/>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7758" y="2022035"/>
            <a:ext cx="360630" cy="360630"/>
          </a:xfrm>
          <a:prstGeom prst="rect">
            <a:avLst/>
          </a:prstGeom>
        </p:spPr>
      </p:pic>
      <p:pic>
        <p:nvPicPr>
          <p:cNvPr id="9" name="Graphic 8" descr="Calligraphy Pen with solid fill">
            <a:extLst>
              <a:ext uri="{FF2B5EF4-FFF2-40B4-BE49-F238E27FC236}">
                <a16:creationId xmlns:a16="http://schemas.microsoft.com/office/drawing/2014/main" id="{214717F1-79C2-84CC-5F57-D1B656A285D1}"/>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5738" y="2022035"/>
            <a:ext cx="360630" cy="360630"/>
          </a:xfrm>
          <a:prstGeom prst="rect">
            <a:avLst/>
          </a:prstGeom>
        </p:spPr>
      </p:pic>
      <p:pic>
        <p:nvPicPr>
          <p:cNvPr id="11" name="Graphic 10" descr="Calligraphy Pen with solid fill">
            <a:extLst>
              <a:ext uri="{FF2B5EF4-FFF2-40B4-BE49-F238E27FC236}">
                <a16:creationId xmlns:a16="http://schemas.microsoft.com/office/drawing/2014/main" id="{4C29C991-4FC9-BB26-BCB2-91FF73D5EABB}"/>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6878" y="2871043"/>
            <a:ext cx="360630" cy="360630"/>
          </a:xfrm>
          <a:prstGeom prst="rect">
            <a:avLst/>
          </a:prstGeom>
        </p:spPr>
      </p:pic>
      <p:pic>
        <p:nvPicPr>
          <p:cNvPr id="38" name="Graphic 37" descr="Calligraphy Pen with solid fill">
            <a:extLst>
              <a:ext uri="{FF2B5EF4-FFF2-40B4-BE49-F238E27FC236}">
                <a16:creationId xmlns:a16="http://schemas.microsoft.com/office/drawing/2014/main" id="{084D2F6B-750D-B237-107B-18BDE89ABD97}"/>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6878" y="4077072"/>
            <a:ext cx="360630" cy="360630"/>
          </a:xfrm>
          <a:prstGeom prst="rect">
            <a:avLst/>
          </a:prstGeom>
        </p:spPr>
      </p:pic>
      <p:pic>
        <p:nvPicPr>
          <p:cNvPr id="39" name="Graphic 38" descr="Calligraphy Pen with solid fill">
            <a:extLst>
              <a:ext uri="{FF2B5EF4-FFF2-40B4-BE49-F238E27FC236}">
                <a16:creationId xmlns:a16="http://schemas.microsoft.com/office/drawing/2014/main" id="{EFF29E0B-BB2A-F1F4-E88E-735BD291AD65}"/>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83199" y="4832947"/>
            <a:ext cx="360630" cy="360630"/>
          </a:xfrm>
          <a:prstGeom prst="rect">
            <a:avLst/>
          </a:prstGeom>
        </p:spPr>
      </p:pic>
      <p:pic>
        <p:nvPicPr>
          <p:cNvPr id="40" name="Graphic 39" descr="Calligraphy Pen with solid fill">
            <a:extLst>
              <a:ext uri="{FF2B5EF4-FFF2-40B4-BE49-F238E27FC236}">
                <a16:creationId xmlns:a16="http://schemas.microsoft.com/office/drawing/2014/main" id="{6BD6CC32-309C-310B-05F1-9FCA2258317F}"/>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2548" y="4770409"/>
            <a:ext cx="360630" cy="360630"/>
          </a:xfrm>
          <a:prstGeom prst="rect">
            <a:avLst/>
          </a:prstGeom>
        </p:spPr>
      </p:pic>
      <p:pic>
        <p:nvPicPr>
          <p:cNvPr id="41" name="Graphic 40" descr="Calligraphy Pen with solid fill">
            <a:extLst>
              <a:ext uri="{FF2B5EF4-FFF2-40B4-BE49-F238E27FC236}">
                <a16:creationId xmlns:a16="http://schemas.microsoft.com/office/drawing/2014/main" id="{6F65C9B7-AF33-51E1-2E12-14CBEA2AF373}"/>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47620" y="3933056"/>
            <a:ext cx="360630" cy="360630"/>
          </a:xfrm>
          <a:prstGeom prst="rect">
            <a:avLst/>
          </a:prstGeom>
        </p:spPr>
      </p:pic>
      <p:pic>
        <p:nvPicPr>
          <p:cNvPr id="42" name="Graphic 41" descr="Calligraphy Pen with solid fill">
            <a:extLst>
              <a:ext uri="{FF2B5EF4-FFF2-40B4-BE49-F238E27FC236}">
                <a16:creationId xmlns:a16="http://schemas.microsoft.com/office/drawing/2014/main" id="{16C0342B-A89E-FE38-3955-0E01DB5CC60C}"/>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7922" y="2789981"/>
            <a:ext cx="360630" cy="360630"/>
          </a:xfrm>
          <a:prstGeom prst="rect">
            <a:avLst/>
          </a:prstGeom>
        </p:spPr>
      </p:pic>
    </p:spTree>
    <p:extLst>
      <p:ext uri="{BB962C8B-B14F-4D97-AF65-F5344CB8AC3E}">
        <p14:creationId xmlns:p14="http://schemas.microsoft.com/office/powerpoint/2010/main" val="38091746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500"/>
                                        <p:tgtEl>
                                          <p:spTgt spid="7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500"/>
                                        <p:tgtEl>
                                          <p:spTgt spid="8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0"/>
                                        <p:tgtEl>
                                          <p:spTgt spid="8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fade">
                                      <p:cBhvr>
                                        <p:cTn id="56" dur="500"/>
                                        <p:tgtEl>
                                          <p:spTgt spid="8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500"/>
                                        <p:tgtEl>
                                          <p:spTgt spid="9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500"/>
                                        <p:tgtEl>
                                          <p:spTgt spid="9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fade">
                                      <p:cBhvr>
                                        <p:cTn id="71" dur="500"/>
                                        <p:tgtEl>
                                          <p:spTgt spid="9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500"/>
                                        <p:tgtEl>
                                          <p:spTgt spid="9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fade">
                                      <p:cBhvr>
                                        <p:cTn id="77" dur="500"/>
                                        <p:tgtEl>
                                          <p:spTgt spid="9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fade">
                                      <p:cBhvr>
                                        <p:cTn id="80" dur="500"/>
                                        <p:tgtEl>
                                          <p:spTgt spid="9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8"/>
                                        </p:tgtEl>
                                        <p:attrNameLst>
                                          <p:attrName>style.visibility</p:attrName>
                                        </p:attrNameLst>
                                      </p:cBhvr>
                                      <p:to>
                                        <p:strVal val="visible"/>
                                      </p:to>
                                    </p:set>
                                    <p:animEffect transition="in" filter="fade">
                                      <p:cBhvr>
                                        <p:cTn id="83" dur="500"/>
                                        <p:tgtEl>
                                          <p:spTgt spid="9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0"/>
                                        </p:tgtEl>
                                        <p:attrNameLst>
                                          <p:attrName>style.visibility</p:attrName>
                                        </p:attrNameLst>
                                      </p:cBhvr>
                                      <p:to>
                                        <p:strVal val="visible"/>
                                      </p:to>
                                    </p:set>
                                    <p:animEffect transition="in" filter="fade">
                                      <p:cBhvr>
                                        <p:cTn id="86" dur="500"/>
                                        <p:tgtEl>
                                          <p:spTgt spid="10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500"/>
                                        <p:tgtEl>
                                          <p:spTgt spid="2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500"/>
                                        <p:tgtEl>
                                          <p:spTgt spid="23"/>
                                        </p:tgtEl>
                                      </p:cBhvr>
                                    </p:animEffect>
                                  </p:childTnLst>
                                </p:cTn>
                              </p:par>
                            </p:childTnLst>
                          </p:cTn>
                        </p:par>
                        <p:par>
                          <p:cTn id="111" fill="hold">
                            <p:stCondLst>
                              <p:cond delay="4500"/>
                            </p:stCondLst>
                            <p:childTnLst>
                              <p:par>
                                <p:cTn id="112" presetID="10" presetClass="entr" presetSubtype="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
                                        <p:tgtEl>
                                          <p:spTgt spid="2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500"/>
                                        <p:tgtEl>
                                          <p:spTgt spid="2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500"/>
                                        <p:tgtEl>
                                          <p:spTgt spid="2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fade">
                                      <p:cBhvr>
                                        <p:cTn id="129" dur="500"/>
                                        <p:tgtEl>
                                          <p:spTgt spid="2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500"/>
                                        <p:tgtEl>
                                          <p:spTgt spid="3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500"/>
                                        <p:tgtEl>
                                          <p:spTgt spid="33"/>
                                        </p:tgtEl>
                                      </p:cBhvr>
                                    </p:animEffect>
                                  </p:childTnLst>
                                </p:cTn>
                              </p:par>
                            </p:childTnLst>
                          </p:cTn>
                        </p:par>
                        <p:par>
                          <p:cTn id="136" fill="hold">
                            <p:stCondLst>
                              <p:cond delay="5000"/>
                            </p:stCondLst>
                            <p:childTnLst>
                              <p:par>
                                <p:cTn id="137" presetID="10" presetClass="entr" presetSubtype="0" fill="hold" grpId="0" nodeType="afterEffect">
                                  <p:stCondLst>
                                    <p:cond delay="0"/>
                                  </p:stCondLst>
                                  <p:childTnLst>
                                    <p:set>
                                      <p:cBhvr>
                                        <p:cTn id="138" dur="1" fill="hold">
                                          <p:stCondLst>
                                            <p:cond delay="0"/>
                                          </p:stCondLst>
                                        </p:cTn>
                                        <p:tgtEl>
                                          <p:spTgt spid="34"/>
                                        </p:tgtEl>
                                        <p:attrNameLst>
                                          <p:attrName>style.visibility</p:attrName>
                                        </p:attrNameLst>
                                      </p:cBhvr>
                                      <p:to>
                                        <p:strVal val="visible"/>
                                      </p:to>
                                    </p:set>
                                    <p:animEffect transition="in" filter="fade">
                                      <p:cBhvr>
                                        <p:cTn id="139" dur="500"/>
                                        <p:tgtEl>
                                          <p:spTgt spid="3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fade">
                                      <p:cBhvr>
                                        <p:cTn id="142" dur="500"/>
                                        <p:tgtEl>
                                          <p:spTgt spid="3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500"/>
                                        <p:tgtEl>
                                          <p:spTgt spid="3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fade">
                                      <p:cBhvr>
                                        <p:cTn id="1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78" grpId="0" animBg="1"/>
      <p:bldP spid="80" grpId="0" animBg="1"/>
      <p:bldP spid="81" grpId="0" animBg="1"/>
      <p:bldP spid="83" grpId="0" animBg="1"/>
      <p:bldP spid="84" grpId="0" animBg="1"/>
      <p:bldP spid="86" grpId="0" animBg="1"/>
      <p:bldP spid="87" grpId="0" animBg="1"/>
      <p:bldP spid="89" grpId="0" animBg="1"/>
      <p:bldP spid="90" grpId="0" animBg="1"/>
      <p:bldP spid="91" grpId="0" animBg="1"/>
      <p:bldP spid="92" grpId="0" animBg="1"/>
      <p:bldP spid="93" grpId="0" animBg="1"/>
      <p:bldP spid="94" grpId="0" animBg="1"/>
      <p:bldP spid="96" grpId="0" animBg="1"/>
      <p:bldP spid="98" grpId="0" animBg="1"/>
      <p:bldP spid="100"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3" grpId="0" animBg="1"/>
      <p:bldP spid="34" grpId="0" animBg="1"/>
      <p:bldP spid="35" grpId="0" animBg="1"/>
      <p:bldP spid="36" grpId="0" animBg="1"/>
      <p:bldP spid="3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94654" y="1855908"/>
            <a:ext cx="8509480" cy="813392"/>
            <a:chOff x="-2394654" y="1855908"/>
            <a:chExt cx="8509480" cy="813392"/>
          </a:xfrm>
        </p:grpSpPr>
        <p:sp>
          <p:nvSpPr>
            <p:cNvPr id="27" name="Pentagon 26"/>
            <p:cNvSpPr/>
            <p:nvPr/>
          </p:nvSpPr>
          <p:spPr>
            <a:xfrm>
              <a:off x="-2394654" y="1995609"/>
              <a:ext cx="6020674" cy="5334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8" name="Rectangle 27"/>
            <p:cNvSpPr/>
            <p:nvPr/>
          </p:nvSpPr>
          <p:spPr>
            <a:xfrm>
              <a:off x="4603675" y="1855908"/>
              <a:ext cx="1511151" cy="813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Trapezoid 28"/>
            <p:cNvSpPr/>
            <p:nvPr/>
          </p:nvSpPr>
          <p:spPr>
            <a:xfrm rot="16200000">
              <a:off x="3533273" y="1579868"/>
              <a:ext cx="813390" cy="1365473"/>
            </a:xfrm>
            <a:prstGeom prst="trapezoid">
              <a:avLst>
                <a:gd name="adj" fmla="val 173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grpSp>
        <p:nvGrpSpPr>
          <p:cNvPr id="3" name="Group 2"/>
          <p:cNvGrpSpPr/>
          <p:nvPr/>
        </p:nvGrpSpPr>
        <p:grpSpPr>
          <a:xfrm>
            <a:off x="-2397830" y="2823160"/>
            <a:ext cx="8512654" cy="1008836"/>
            <a:chOff x="-2397830" y="2823160"/>
            <a:chExt cx="8512654" cy="1008836"/>
          </a:xfrm>
        </p:grpSpPr>
        <p:sp>
          <p:nvSpPr>
            <p:cNvPr id="31" name="Pentagon 30"/>
            <p:cNvSpPr/>
            <p:nvPr/>
          </p:nvSpPr>
          <p:spPr>
            <a:xfrm>
              <a:off x="-2397830" y="2823513"/>
              <a:ext cx="6023850" cy="53207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Rectangle 31"/>
            <p:cNvSpPr/>
            <p:nvPr/>
          </p:nvSpPr>
          <p:spPr>
            <a:xfrm>
              <a:off x="4603673" y="3018604"/>
              <a:ext cx="1511151" cy="813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3" name="Trapezoid 66"/>
            <p:cNvSpPr/>
            <p:nvPr/>
          </p:nvSpPr>
          <p:spPr>
            <a:xfrm rot="16200000" flipH="1">
              <a:off x="3440187" y="2649123"/>
              <a:ext cx="1008481" cy="1356555"/>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 fmla="*/ 195091 w 1008481"/>
                <a:gd name="connsiteY0" fmla="*/ 1822995 h 1822995"/>
                <a:gd name="connsiteX1" fmla="*/ 0 w 1008481"/>
                <a:gd name="connsiteY1" fmla="*/ 12700 h 1822995"/>
                <a:gd name="connsiteX2" fmla="*/ 867024 w 1008481"/>
                <a:gd name="connsiteY2" fmla="*/ 0 h 1822995"/>
                <a:gd name="connsiteX3" fmla="*/ 1008481 w 1008481"/>
                <a:gd name="connsiteY3" fmla="*/ 1822995 h 1822995"/>
                <a:gd name="connsiteX4" fmla="*/ 195091 w 1008481"/>
                <a:gd name="connsiteY4" fmla="*/ 1822995 h 1822995"/>
                <a:gd name="connsiteX0" fmla="*/ 195091 w 1008481"/>
                <a:gd name="connsiteY0" fmla="*/ 1810295 h 1810295"/>
                <a:gd name="connsiteX1" fmla="*/ 0 w 1008481"/>
                <a:gd name="connsiteY1" fmla="*/ 0 h 1810295"/>
                <a:gd name="connsiteX2" fmla="*/ 524124 w 1008481"/>
                <a:gd name="connsiteY2" fmla="*/ 6350 h 1810295"/>
                <a:gd name="connsiteX3" fmla="*/ 1008481 w 1008481"/>
                <a:gd name="connsiteY3" fmla="*/ 1810295 h 1810295"/>
                <a:gd name="connsiteX4" fmla="*/ 195091 w 1008481"/>
                <a:gd name="connsiteY4" fmla="*/ 1810295 h 1810295"/>
                <a:gd name="connsiteX0" fmla="*/ 195091 w 1008481"/>
                <a:gd name="connsiteY0" fmla="*/ 1811089 h 1811089"/>
                <a:gd name="connsiteX1" fmla="*/ 0 w 1008481"/>
                <a:gd name="connsiteY1" fmla="*/ 794 h 1811089"/>
                <a:gd name="connsiteX2" fmla="*/ 528886 w 1008481"/>
                <a:gd name="connsiteY2" fmla="*/ 0 h 1811089"/>
                <a:gd name="connsiteX3" fmla="*/ 1008481 w 1008481"/>
                <a:gd name="connsiteY3" fmla="*/ 1811089 h 1811089"/>
                <a:gd name="connsiteX4" fmla="*/ 195091 w 1008481"/>
                <a:gd name="connsiteY4" fmla="*/ 1811089 h 1811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481" h="1811089">
                  <a:moveTo>
                    <a:pt x="195091" y="1811089"/>
                  </a:moveTo>
                  <a:lnTo>
                    <a:pt x="0" y="794"/>
                  </a:lnTo>
                  <a:lnTo>
                    <a:pt x="528886" y="0"/>
                  </a:lnTo>
                  <a:lnTo>
                    <a:pt x="1008481" y="1811089"/>
                  </a:lnTo>
                  <a:lnTo>
                    <a:pt x="195091" y="18110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grpSp>
        <p:nvGrpSpPr>
          <p:cNvPr id="5" name="Group 4"/>
          <p:cNvGrpSpPr/>
          <p:nvPr/>
        </p:nvGrpSpPr>
        <p:grpSpPr>
          <a:xfrm>
            <a:off x="-2396938" y="4453314"/>
            <a:ext cx="8530794" cy="1684121"/>
            <a:chOff x="-2396938" y="4453314"/>
            <a:chExt cx="8530794" cy="1684121"/>
          </a:xfrm>
        </p:grpSpPr>
        <p:sp>
          <p:nvSpPr>
            <p:cNvPr id="35" name="Pentagon 34"/>
            <p:cNvSpPr/>
            <p:nvPr/>
          </p:nvSpPr>
          <p:spPr>
            <a:xfrm>
              <a:off x="-2396938" y="4455927"/>
              <a:ext cx="6022958" cy="53377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6" name="Rectangle 35"/>
            <p:cNvSpPr/>
            <p:nvPr/>
          </p:nvSpPr>
          <p:spPr>
            <a:xfrm>
              <a:off x="4622705" y="5324043"/>
              <a:ext cx="1511151" cy="8133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7" name="Trapezoid 66"/>
            <p:cNvSpPr/>
            <p:nvPr/>
          </p:nvSpPr>
          <p:spPr>
            <a:xfrm rot="16200000" flipH="1">
              <a:off x="3121097" y="4625717"/>
              <a:ext cx="1684119" cy="1339313"/>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 fmla="*/ 195091 w 1008481"/>
                <a:gd name="connsiteY0" fmla="*/ 1822995 h 1822995"/>
                <a:gd name="connsiteX1" fmla="*/ 0 w 1008481"/>
                <a:gd name="connsiteY1" fmla="*/ 12700 h 1822995"/>
                <a:gd name="connsiteX2" fmla="*/ 867024 w 1008481"/>
                <a:gd name="connsiteY2" fmla="*/ 0 h 1822995"/>
                <a:gd name="connsiteX3" fmla="*/ 1008481 w 1008481"/>
                <a:gd name="connsiteY3" fmla="*/ 1822995 h 1822995"/>
                <a:gd name="connsiteX4" fmla="*/ 195091 w 1008481"/>
                <a:gd name="connsiteY4" fmla="*/ 1822995 h 1822995"/>
                <a:gd name="connsiteX0" fmla="*/ 195091 w 1008481"/>
                <a:gd name="connsiteY0" fmla="*/ 1810295 h 1810295"/>
                <a:gd name="connsiteX1" fmla="*/ 0 w 1008481"/>
                <a:gd name="connsiteY1" fmla="*/ 0 h 1810295"/>
                <a:gd name="connsiteX2" fmla="*/ 524124 w 1008481"/>
                <a:gd name="connsiteY2" fmla="*/ 6350 h 1810295"/>
                <a:gd name="connsiteX3" fmla="*/ 1008481 w 1008481"/>
                <a:gd name="connsiteY3" fmla="*/ 1810295 h 1810295"/>
                <a:gd name="connsiteX4" fmla="*/ 195091 w 1008481"/>
                <a:gd name="connsiteY4" fmla="*/ 1810295 h 1810295"/>
                <a:gd name="connsiteX0" fmla="*/ 195091 w 1008481"/>
                <a:gd name="connsiteY0" fmla="*/ 1811089 h 1811089"/>
                <a:gd name="connsiteX1" fmla="*/ 0 w 1008481"/>
                <a:gd name="connsiteY1" fmla="*/ 794 h 1811089"/>
                <a:gd name="connsiteX2" fmla="*/ 528886 w 1008481"/>
                <a:gd name="connsiteY2" fmla="*/ 0 h 1811089"/>
                <a:gd name="connsiteX3" fmla="*/ 1008481 w 1008481"/>
                <a:gd name="connsiteY3" fmla="*/ 1811089 h 1811089"/>
                <a:gd name="connsiteX4" fmla="*/ 195091 w 1008481"/>
                <a:gd name="connsiteY4" fmla="*/ 1811089 h 1811089"/>
                <a:gd name="connsiteX0" fmla="*/ 544341 w 1357731"/>
                <a:gd name="connsiteY0" fmla="*/ 1811089 h 1811089"/>
                <a:gd name="connsiteX1" fmla="*/ 0 w 1357731"/>
                <a:gd name="connsiteY1" fmla="*/ 13494 h 1811089"/>
                <a:gd name="connsiteX2" fmla="*/ 878136 w 1357731"/>
                <a:gd name="connsiteY2" fmla="*/ 0 h 1811089"/>
                <a:gd name="connsiteX3" fmla="*/ 1357731 w 1357731"/>
                <a:gd name="connsiteY3" fmla="*/ 1811089 h 1811089"/>
                <a:gd name="connsiteX4" fmla="*/ 544341 w 1357731"/>
                <a:gd name="connsiteY4" fmla="*/ 1811089 h 1811089"/>
                <a:gd name="connsiteX0" fmla="*/ 544341 w 1357731"/>
                <a:gd name="connsiteY0" fmla="*/ 1797595 h 1797595"/>
                <a:gd name="connsiteX1" fmla="*/ 0 w 1357731"/>
                <a:gd name="connsiteY1" fmla="*/ 0 h 1797595"/>
                <a:gd name="connsiteX2" fmla="*/ 535236 w 1357731"/>
                <a:gd name="connsiteY2" fmla="*/ 24606 h 1797595"/>
                <a:gd name="connsiteX3" fmla="*/ 1357731 w 1357731"/>
                <a:gd name="connsiteY3" fmla="*/ 1797595 h 1797595"/>
                <a:gd name="connsiteX4" fmla="*/ 544341 w 1357731"/>
                <a:gd name="connsiteY4" fmla="*/ 1797595 h 1797595"/>
                <a:gd name="connsiteX0" fmla="*/ 544341 w 1357731"/>
                <a:gd name="connsiteY0" fmla="*/ 1797595 h 1797595"/>
                <a:gd name="connsiteX1" fmla="*/ 0 w 1357731"/>
                <a:gd name="connsiteY1" fmla="*/ 0 h 1797595"/>
                <a:gd name="connsiteX2" fmla="*/ 535236 w 1357731"/>
                <a:gd name="connsiteY2" fmla="*/ 793 h 1797595"/>
                <a:gd name="connsiteX3" fmla="*/ 1357731 w 1357731"/>
                <a:gd name="connsiteY3" fmla="*/ 1797595 h 1797595"/>
                <a:gd name="connsiteX4" fmla="*/ 544341 w 1357731"/>
                <a:gd name="connsiteY4" fmla="*/ 1797595 h 1797595"/>
                <a:gd name="connsiteX0" fmla="*/ 864381 w 1677771"/>
                <a:gd name="connsiteY0" fmla="*/ 1797595 h 1797595"/>
                <a:gd name="connsiteX1" fmla="*/ 0 w 1677771"/>
                <a:gd name="connsiteY1" fmla="*/ 0 h 1797595"/>
                <a:gd name="connsiteX2" fmla="*/ 855276 w 1677771"/>
                <a:gd name="connsiteY2" fmla="*/ 793 h 1797595"/>
                <a:gd name="connsiteX3" fmla="*/ 1677771 w 1677771"/>
                <a:gd name="connsiteY3" fmla="*/ 1797595 h 1797595"/>
                <a:gd name="connsiteX4" fmla="*/ 864381 w 1677771"/>
                <a:gd name="connsiteY4" fmla="*/ 1797595 h 1797595"/>
                <a:gd name="connsiteX0" fmla="*/ 864381 w 1677771"/>
                <a:gd name="connsiteY0" fmla="*/ 1796802 h 1796802"/>
                <a:gd name="connsiteX1" fmla="*/ 0 w 1677771"/>
                <a:gd name="connsiteY1" fmla="*/ 11907 h 1796802"/>
                <a:gd name="connsiteX2" fmla="*/ 855276 w 1677771"/>
                <a:gd name="connsiteY2" fmla="*/ 0 h 1796802"/>
                <a:gd name="connsiteX3" fmla="*/ 1677771 w 1677771"/>
                <a:gd name="connsiteY3" fmla="*/ 1796802 h 1796802"/>
                <a:gd name="connsiteX4" fmla="*/ 864381 w 1677771"/>
                <a:gd name="connsiteY4" fmla="*/ 1796802 h 1796802"/>
                <a:gd name="connsiteX0" fmla="*/ 867554 w 1680944"/>
                <a:gd name="connsiteY0" fmla="*/ 1796802 h 1796802"/>
                <a:gd name="connsiteX1" fmla="*/ 0 w 1680944"/>
                <a:gd name="connsiteY1" fmla="*/ 34132 h 1796802"/>
                <a:gd name="connsiteX2" fmla="*/ 858449 w 1680944"/>
                <a:gd name="connsiteY2" fmla="*/ 0 h 1796802"/>
                <a:gd name="connsiteX3" fmla="*/ 1680944 w 1680944"/>
                <a:gd name="connsiteY3" fmla="*/ 1796802 h 1796802"/>
                <a:gd name="connsiteX4" fmla="*/ 867554 w 1680944"/>
                <a:gd name="connsiteY4" fmla="*/ 1796802 h 1796802"/>
                <a:gd name="connsiteX0" fmla="*/ 870729 w 1684119"/>
                <a:gd name="connsiteY0" fmla="*/ 1796802 h 1796802"/>
                <a:gd name="connsiteX1" fmla="*/ 0 w 1684119"/>
                <a:gd name="connsiteY1" fmla="*/ 11907 h 1796802"/>
                <a:gd name="connsiteX2" fmla="*/ 861624 w 1684119"/>
                <a:gd name="connsiteY2" fmla="*/ 0 h 1796802"/>
                <a:gd name="connsiteX3" fmla="*/ 1684119 w 1684119"/>
                <a:gd name="connsiteY3" fmla="*/ 1796802 h 1796802"/>
                <a:gd name="connsiteX4" fmla="*/ 870729 w 1684119"/>
                <a:gd name="connsiteY4" fmla="*/ 1796802 h 1796802"/>
                <a:gd name="connsiteX0" fmla="*/ 870729 w 1684119"/>
                <a:gd name="connsiteY0" fmla="*/ 1784895 h 1784895"/>
                <a:gd name="connsiteX1" fmla="*/ 0 w 1684119"/>
                <a:gd name="connsiteY1" fmla="*/ 0 h 1784895"/>
                <a:gd name="connsiteX2" fmla="*/ 525077 w 1684119"/>
                <a:gd name="connsiteY2" fmla="*/ 3968 h 1784895"/>
                <a:gd name="connsiteX3" fmla="*/ 1684119 w 1684119"/>
                <a:gd name="connsiteY3" fmla="*/ 1784895 h 1784895"/>
                <a:gd name="connsiteX4" fmla="*/ 870729 w 1684119"/>
                <a:gd name="connsiteY4" fmla="*/ 1784895 h 1784895"/>
                <a:gd name="connsiteX0" fmla="*/ 870729 w 1684119"/>
                <a:gd name="connsiteY0" fmla="*/ 1784895 h 1784895"/>
                <a:gd name="connsiteX1" fmla="*/ 0 w 1684119"/>
                <a:gd name="connsiteY1" fmla="*/ 0 h 1784895"/>
                <a:gd name="connsiteX2" fmla="*/ 529839 w 1684119"/>
                <a:gd name="connsiteY2" fmla="*/ 3968 h 1784895"/>
                <a:gd name="connsiteX3" fmla="*/ 1684119 w 1684119"/>
                <a:gd name="connsiteY3" fmla="*/ 1784895 h 1784895"/>
                <a:gd name="connsiteX4" fmla="*/ 870729 w 1684119"/>
                <a:gd name="connsiteY4" fmla="*/ 1784895 h 1784895"/>
                <a:gd name="connsiteX0" fmla="*/ 870729 w 1684119"/>
                <a:gd name="connsiteY0" fmla="*/ 1788070 h 1788070"/>
                <a:gd name="connsiteX1" fmla="*/ 0 w 1684119"/>
                <a:gd name="connsiteY1" fmla="*/ 3175 h 1788070"/>
                <a:gd name="connsiteX2" fmla="*/ 527458 w 1684119"/>
                <a:gd name="connsiteY2" fmla="*/ 0 h 1788070"/>
                <a:gd name="connsiteX3" fmla="*/ 1684119 w 1684119"/>
                <a:gd name="connsiteY3" fmla="*/ 1788070 h 1788070"/>
                <a:gd name="connsiteX4" fmla="*/ 870729 w 1684119"/>
                <a:gd name="connsiteY4" fmla="*/ 1788070 h 178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119" h="1788070">
                  <a:moveTo>
                    <a:pt x="870729" y="1788070"/>
                  </a:moveTo>
                  <a:lnTo>
                    <a:pt x="0" y="3175"/>
                  </a:lnTo>
                  <a:lnTo>
                    <a:pt x="527458" y="0"/>
                  </a:lnTo>
                  <a:lnTo>
                    <a:pt x="1684119" y="1788070"/>
                  </a:lnTo>
                  <a:lnTo>
                    <a:pt x="870729" y="178807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grpSp>
        <p:nvGrpSpPr>
          <p:cNvPr id="4" name="Group 3"/>
          <p:cNvGrpSpPr/>
          <p:nvPr/>
        </p:nvGrpSpPr>
        <p:grpSpPr>
          <a:xfrm>
            <a:off x="-2404176" y="3622448"/>
            <a:ext cx="8527923" cy="1357731"/>
            <a:chOff x="-2404176" y="3622448"/>
            <a:chExt cx="8527923" cy="1357731"/>
          </a:xfrm>
        </p:grpSpPr>
        <p:sp>
          <p:nvSpPr>
            <p:cNvPr id="43" name="Rectangle 42"/>
            <p:cNvSpPr/>
            <p:nvPr/>
          </p:nvSpPr>
          <p:spPr>
            <a:xfrm>
              <a:off x="4612596" y="4166787"/>
              <a:ext cx="1511151" cy="8133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54" name="Pentagon 53"/>
            <p:cNvSpPr/>
            <p:nvPr/>
          </p:nvSpPr>
          <p:spPr>
            <a:xfrm>
              <a:off x="-2404176" y="3629343"/>
              <a:ext cx="6030196" cy="53377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53" name="Trapezoid 66"/>
            <p:cNvSpPr/>
            <p:nvPr/>
          </p:nvSpPr>
          <p:spPr>
            <a:xfrm rot="16200000" flipH="1">
              <a:off x="3270616" y="3628090"/>
              <a:ext cx="1357731" cy="1346448"/>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 fmla="*/ 195091 w 1008481"/>
                <a:gd name="connsiteY0" fmla="*/ 1822995 h 1822995"/>
                <a:gd name="connsiteX1" fmla="*/ 0 w 1008481"/>
                <a:gd name="connsiteY1" fmla="*/ 12700 h 1822995"/>
                <a:gd name="connsiteX2" fmla="*/ 867024 w 1008481"/>
                <a:gd name="connsiteY2" fmla="*/ 0 h 1822995"/>
                <a:gd name="connsiteX3" fmla="*/ 1008481 w 1008481"/>
                <a:gd name="connsiteY3" fmla="*/ 1822995 h 1822995"/>
                <a:gd name="connsiteX4" fmla="*/ 195091 w 1008481"/>
                <a:gd name="connsiteY4" fmla="*/ 1822995 h 1822995"/>
                <a:gd name="connsiteX0" fmla="*/ 195091 w 1008481"/>
                <a:gd name="connsiteY0" fmla="*/ 1810295 h 1810295"/>
                <a:gd name="connsiteX1" fmla="*/ 0 w 1008481"/>
                <a:gd name="connsiteY1" fmla="*/ 0 h 1810295"/>
                <a:gd name="connsiteX2" fmla="*/ 524124 w 1008481"/>
                <a:gd name="connsiteY2" fmla="*/ 6350 h 1810295"/>
                <a:gd name="connsiteX3" fmla="*/ 1008481 w 1008481"/>
                <a:gd name="connsiteY3" fmla="*/ 1810295 h 1810295"/>
                <a:gd name="connsiteX4" fmla="*/ 195091 w 1008481"/>
                <a:gd name="connsiteY4" fmla="*/ 1810295 h 1810295"/>
                <a:gd name="connsiteX0" fmla="*/ 195091 w 1008481"/>
                <a:gd name="connsiteY0" fmla="*/ 1811089 h 1811089"/>
                <a:gd name="connsiteX1" fmla="*/ 0 w 1008481"/>
                <a:gd name="connsiteY1" fmla="*/ 794 h 1811089"/>
                <a:gd name="connsiteX2" fmla="*/ 528886 w 1008481"/>
                <a:gd name="connsiteY2" fmla="*/ 0 h 1811089"/>
                <a:gd name="connsiteX3" fmla="*/ 1008481 w 1008481"/>
                <a:gd name="connsiteY3" fmla="*/ 1811089 h 1811089"/>
                <a:gd name="connsiteX4" fmla="*/ 195091 w 1008481"/>
                <a:gd name="connsiteY4" fmla="*/ 1811089 h 1811089"/>
                <a:gd name="connsiteX0" fmla="*/ 544341 w 1357731"/>
                <a:gd name="connsiteY0" fmla="*/ 1811089 h 1811089"/>
                <a:gd name="connsiteX1" fmla="*/ 0 w 1357731"/>
                <a:gd name="connsiteY1" fmla="*/ 13494 h 1811089"/>
                <a:gd name="connsiteX2" fmla="*/ 878136 w 1357731"/>
                <a:gd name="connsiteY2" fmla="*/ 0 h 1811089"/>
                <a:gd name="connsiteX3" fmla="*/ 1357731 w 1357731"/>
                <a:gd name="connsiteY3" fmla="*/ 1811089 h 1811089"/>
                <a:gd name="connsiteX4" fmla="*/ 544341 w 1357731"/>
                <a:gd name="connsiteY4" fmla="*/ 1811089 h 1811089"/>
                <a:gd name="connsiteX0" fmla="*/ 544341 w 1357731"/>
                <a:gd name="connsiteY0" fmla="*/ 1797595 h 1797595"/>
                <a:gd name="connsiteX1" fmla="*/ 0 w 1357731"/>
                <a:gd name="connsiteY1" fmla="*/ 0 h 1797595"/>
                <a:gd name="connsiteX2" fmla="*/ 535236 w 1357731"/>
                <a:gd name="connsiteY2" fmla="*/ 24606 h 1797595"/>
                <a:gd name="connsiteX3" fmla="*/ 1357731 w 1357731"/>
                <a:gd name="connsiteY3" fmla="*/ 1797595 h 1797595"/>
                <a:gd name="connsiteX4" fmla="*/ 544341 w 1357731"/>
                <a:gd name="connsiteY4" fmla="*/ 1797595 h 1797595"/>
                <a:gd name="connsiteX0" fmla="*/ 544341 w 1357731"/>
                <a:gd name="connsiteY0" fmla="*/ 1797595 h 1797595"/>
                <a:gd name="connsiteX1" fmla="*/ 0 w 1357731"/>
                <a:gd name="connsiteY1" fmla="*/ 0 h 1797595"/>
                <a:gd name="connsiteX2" fmla="*/ 535236 w 1357731"/>
                <a:gd name="connsiteY2" fmla="*/ 793 h 1797595"/>
                <a:gd name="connsiteX3" fmla="*/ 1357731 w 1357731"/>
                <a:gd name="connsiteY3" fmla="*/ 1797595 h 1797595"/>
                <a:gd name="connsiteX4" fmla="*/ 544341 w 1357731"/>
                <a:gd name="connsiteY4" fmla="*/ 1797595 h 1797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731" h="1797595">
                  <a:moveTo>
                    <a:pt x="544341" y="1797595"/>
                  </a:moveTo>
                  <a:lnTo>
                    <a:pt x="0" y="0"/>
                  </a:lnTo>
                  <a:lnTo>
                    <a:pt x="535236" y="793"/>
                  </a:lnTo>
                  <a:lnTo>
                    <a:pt x="1357731" y="1797595"/>
                  </a:lnTo>
                  <a:lnTo>
                    <a:pt x="544341" y="179759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sp>
        <p:nvSpPr>
          <p:cNvPr id="38" name="Rectangle 37"/>
          <p:cNvSpPr/>
          <p:nvPr/>
        </p:nvSpPr>
        <p:spPr>
          <a:xfrm>
            <a:off x="7155384" y="1259002"/>
            <a:ext cx="4365484" cy="5209696"/>
          </a:xfrm>
          <a:prstGeom prst="rect">
            <a:avLst/>
          </a:prstGeom>
        </p:spPr>
        <p:txBody>
          <a:bodyPr wrap="square">
            <a:spAutoFit/>
          </a:bodyPr>
          <a:lstStyle/>
          <a:p>
            <a:pPr lvl="0">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lvl="0">
              <a:lnSpc>
                <a:spcPct val="200000"/>
              </a:lnSpc>
            </a:pPr>
            <a:endParaRPr lang="en-IE" sz="1200" b="1" dirty="0"/>
          </a:p>
        </p:txBody>
      </p:sp>
      <p:sp>
        <p:nvSpPr>
          <p:cNvPr id="49" name="Oval 48"/>
          <p:cNvSpPr/>
          <p:nvPr/>
        </p:nvSpPr>
        <p:spPr>
          <a:xfrm>
            <a:off x="5793572" y="1738069"/>
            <a:ext cx="952012" cy="952012"/>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80" name="Oval 79"/>
          <p:cNvSpPr/>
          <p:nvPr/>
        </p:nvSpPr>
        <p:spPr>
          <a:xfrm>
            <a:off x="5793568" y="2900765"/>
            <a:ext cx="952012" cy="952012"/>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77" name="Oval 76"/>
          <p:cNvSpPr/>
          <p:nvPr/>
        </p:nvSpPr>
        <p:spPr>
          <a:xfrm>
            <a:off x="5818972" y="5206201"/>
            <a:ext cx="952012" cy="952012"/>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56" name="Oval 55"/>
          <p:cNvSpPr/>
          <p:nvPr/>
        </p:nvSpPr>
        <p:spPr>
          <a:xfrm>
            <a:off x="5805476" y="4048949"/>
            <a:ext cx="952012" cy="952012"/>
          </a:xfrm>
          <a:prstGeom prst="ellipse">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11" name="TextBox 10">
            <a:extLst>
              <a:ext uri="{FF2B5EF4-FFF2-40B4-BE49-F238E27FC236}">
                <a16:creationId xmlns:a16="http://schemas.microsoft.com/office/drawing/2014/main" id="{F6AA9C1E-7F87-AAF6-6F77-3B67BBB6851C}"/>
              </a:ext>
            </a:extLst>
          </p:cNvPr>
          <p:cNvSpPr txBox="1"/>
          <p:nvPr/>
        </p:nvSpPr>
        <p:spPr>
          <a:xfrm>
            <a:off x="9525787" y="2583693"/>
            <a:ext cx="7400040" cy="2993705"/>
          </a:xfrm>
          <a:prstGeom prst="rect">
            <a:avLst/>
          </a:prstGeom>
          <a:noFill/>
        </p:spPr>
        <p:txBody>
          <a:bodyPr wrap="square">
            <a:spAutoFit/>
          </a:bodyPr>
          <a:lstStyle/>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r>
              <a:rPr lang="en-IE" sz="1200" b="1" dirty="0"/>
              <a:t>Lorem ipsum</a:t>
            </a:r>
          </a:p>
          <a:p>
            <a:pPr>
              <a:lnSpc>
                <a:spcPct val="200000"/>
              </a:lnSpc>
            </a:pPr>
            <a:endParaRPr lang="en-IE" sz="1200" b="1" dirty="0"/>
          </a:p>
          <a:p>
            <a:pPr lvl="0">
              <a:lnSpc>
                <a:spcPct val="200000"/>
              </a:lnSpc>
            </a:pPr>
            <a:endParaRPr lang="en-IE" sz="1200" b="1" dirty="0"/>
          </a:p>
        </p:txBody>
      </p:sp>
      <p:pic>
        <p:nvPicPr>
          <p:cNvPr id="14" name="Graphic 13" descr="Calligraphy Pen with solid fill">
            <a:extLst>
              <a:ext uri="{FF2B5EF4-FFF2-40B4-BE49-F238E27FC236}">
                <a16:creationId xmlns:a16="http://schemas.microsoft.com/office/drawing/2014/main" id="{3305784A-7FC3-8ECD-8EE6-A87F0BBD4224}"/>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50732" y="3137025"/>
            <a:ext cx="457200" cy="457200"/>
          </a:xfrm>
          <a:prstGeom prst="rect">
            <a:avLst/>
          </a:prstGeom>
        </p:spPr>
      </p:pic>
      <p:pic>
        <p:nvPicPr>
          <p:cNvPr id="15" name="Graphic 14" descr="Calligraphy Pen with solid fill">
            <a:extLst>
              <a:ext uri="{FF2B5EF4-FFF2-40B4-BE49-F238E27FC236}">
                <a16:creationId xmlns:a16="http://schemas.microsoft.com/office/drawing/2014/main" id="{3DC524BC-D09B-0F9E-24A2-A8017AB3B27D}"/>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50732" y="1988840"/>
            <a:ext cx="457200" cy="457200"/>
          </a:xfrm>
          <a:prstGeom prst="rect">
            <a:avLst/>
          </a:prstGeom>
        </p:spPr>
      </p:pic>
      <p:pic>
        <p:nvPicPr>
          <p:cNvPr id="16" name="Graphic 15" descr="Calligraphy Pen with solid fill">
            <a:extLst>
              <a:ext uri="{FF2B5EF4-FFF2-40B4-BE49-F238E27FC236}">
                <a16:creationId xmlns:a16="http://schemas.microsoft.com/office/drawing/2014/main" id="{F6B8CBE7-656A-DE71-B0B9-2562C70CCFEC}"/>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50732" y="5445224"/>
            <a:ext cx="457200" cy="457200"/>
          </a:xfrm>
          <a:prstGeom prst="rect">
            <a:avLst/>
          </a:prstGeom>
        </p:spPr>
      </p:pic>
      <p:pic>
        <p:nvPicPr>
          <p:cNvPr id="17" name="Graphic 16" descr="Calligraphy Pen with solid fill">
            <a:extLst>
              <a:ext uri="{FF2B5EF4-FFF2-40B4-BE49-F238E27FC236}">
                <a16:creationId xmlns:a16="http://schemas.microsoft.com/office/drawing/2014/main" id="{4494234C-4353-628C-C3D6-A343DD5BE365}"/>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50732" y="4297039"/>
            <a:ext cx="457200" cy="457200"/>
          </a:xfrm>
          <a:prstGeom prst="rect">
            <a:avLst/>
          </a:prstGeom>
        </p:spPr>
      </p:pic>
    </p:spTree>
    <p:extLst>
      <p:ext uri="{BB962C8B-B14F-4D97-AF65-F5344CB8AC3E}">
        <p14:creationId xmlns:p14="http://schemas.microsoft.com/office/powerpoint/2010/main" val="254396094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Line Infographics</a:t>
            </a:r>
          </a:p>
        </p:txBody>
      </p:sp>
      <p:grpSp>
        <p:nvGrpSpPr>
          <p:cNvPr id="41" name="Group 1"/>
          <p:cNvGrpSpPr>
            <a:grpSpLocks/>
          </p:cNvGrpSpPr>
          <p:nvPr/>
        </p:nvGrpSpPr>
        <p:grpSpPr bwMode="auto">
          <a:xfrm>
            <a:off x="0" y="670463"/>
            <a:ext cx="4928394" cy="1596232"/>
            <a:chOff x="0" y="0"/>
            <a:chExt cx="6209" cy="2011"/>
          </a:xfrm>
        </p:grpSpPr>
        <p:sp>
          <p:nvSpPr>
            <p:cNvPr id="50" name="AutoShape 2"/>
            <p:cNvSpPr>
              <a:spLocks/>
            </p:cNvSpPr>
            <p:nvPr/>
          </p:nvSpPr>
          <p:spPr bwMode="auto">
            <a:xfrm>
              <a:off x="0" y="0"/>
              <a:ext cx="1301" cy="1878"/>
            </a:xfrm>
            <a:custGeom>
              <a:avLst/>
              <a:gdLst/>
              <a:ahLst/>
              <a:cxnLst/>
              <a:rect l="0" t="0" r="r" b="b"/>
              <a:pathLst>
                <a:path w="21600" h="21600">
                  <a:moveTo>
                    <a:pt x="21417" y="21600"/>
                  </a:moveTo>
                  <a:lnTo>
                    <a:pt x="21600" y="15406"/>
                  </a:lnTo>
                  <a:lnTo>
                    <a:pt x="138" y="0"/>
                  </a:lnTo>
                  <a:lnTo>
                    <a:pt x="0" y="12198"/>
                  </a:lnTo>
                  <a:lnTo>
                    <a:pt x="21417" y="21600"/>
                  </a:lnTo>
                  <a:close/>
                  <a:moveTo>
                    <a:pt x="21417" y="21600"/>
                  </a:moveTo>
                </a:path>
              </a:pathLst>
            </a:custGeom>
            <a:solidFill>
              <a:schemeClr val="accent1">
                <a:lumMod val="75000"/>
              </a:schemeClr>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900"/>
            </a:p>
          </p:txBody>
        </p:sp>
        <p:sp>
          <p:nvSpPr>
            <p:cNvPr id="51" name="AutoShape 3"/>
            <p:cNvSpPr>
              <a:spLocks/>
            </p:cNvSpPr>
            <p:nvPr/>
          </p:nvSpPr>
          <p:spPr bwMode="auto">
            <a:xfrm>
              <a:off x="1290" y="1221"/>
              <a:ext cx="4919" cy="790"/>
            </a:xfrm>
            <a:custGeom>
              <a:avLst/>
              <a:gdLst/>
              <a:ahLst/>
              <a:cxnLst/>
              <a:rect l="0" t="0" r="r" b="b"/>
              <a:pathLst>
                <a:path w="21600" h="21600">
                  <a:moveTo>
                    <a:pt x="0" y="3474"/>
                  </a:moveTo>
                  <a:lnTo>
                    <a:pt x="20022" y="3474"/>
                  </a:lnTo>
                  <a:lnTo>
                    <a:pt x="20022" y="0"/>
                  </a:lnTo>
                  <a:lnTo>
                    <a:pt x="21600" y="10800"/>
                  </a:lnTo>
                  <a:lnTo>
                    <a:pt x="20022" y="21600"/>
                  </a:lnTo>
                  <a:lnTo>
                    <a:pt x="20022" y="17975"/>
                  </a:lnTo>
                  <a:lnTo>
                    <a:pt x="0" y="17975"/>
                  </a:lnTo>
                  <a:lnTo>
                    <a:pt x="0" y="3474"/>
                  </a:lnTo>
                  <a:close/>
                  <a:moveTo>
                    <a:pt x="0" y="3474"/>
                  </a:moveTo>
                </a:path>
              </a:pathLst>
            </a:custGeom>
            <a:solidFill>
              <a:schemeClr val="accent1"/>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900"/>
            </a:p>
          </p:txBody>
        </p:sp>
      </p:grpSp>
      <p:grpSp>
        <p:nvGrpSpPr>
          <p:cNvPr id="52" name="Group 4"/>
          <p:cNvGrpSpPr>
            <a:grpSpLocks/>
          </p:cNvGrpSpPr>
          <p:nvPr/>
        </p:nvGrpSpPr>
        <p:grpSpPr bwMode="auto">
          <a:xfrm>
            <a:off x="793" y="1934229"/>
            <a:ext cx="5974557" cy="1153319"/>
            <a:chOff x="0" y="0"/>
            <a:chExt cx="7527" cy="1453"/>
          </a:xfrm>
        </p:grpSpPr>
        <p:sp>
          <p:nvSpPr>
            <p:cNvPr id="53" name="AutoShape 5"/>
            <p:cNvSpPr>
              <a:spLocks/>
            </p:cNvSpPr>
            <p:nvPr/>
          </p:nvSpPr>
          <p:spPr bwMode="auto">
            <a:xfrm>
              <a:off x="0" y="0"/>
              <a:ext cx="1301" cy="1320"/>
            </a:xfrm>
            <a:custGeom>
              <a:avLst/>
              <a:gdLst/>
              <a:ahLst/>
              <a:cxnLst/>
              <a:rect l="0" t="0" r="r" b="b"/>
              <a:pathLst>
                <a:path w="21600" h="21600">
                  <a:moveTo>
                    <a:pt x="21417" y="21600"/>
                  </a:moveTo>
                  <a:lnTo>
                    <a:pt x="21600" y="12924"/>
                  </a:lnTo>
                  <a:lnTo>
                    <a:pt x="0" y="0"/>
                  </a:lnTo>
                  <a:lnTo>
                    <a:pt x="0" y="16720"/>
                  </a:lnTo>
                  <a:lnTo>
                    <a:pt x="21417" y="21600"/>
                  </a:lnTo>
                  <a:close/>
                  <a:moveTo>
                    <a:pt x="21417" y="21600"/>
                  </a:moveTo>
                </a:path>
              </a:pathLst>
            </a:custGeom>
            <a:solidFill>
              <a:schemeClr val="accent2">
                <a:lumMod val="75000"/>
              </a:schemeClr>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900"/>
            </a:p>
          </p:txBody>
        </p:sp>
        <p:sp>
          <p:nvSpPr>
            <p:cNvPr id="54" name="AutoShape 6"/>
            <p:cNvSpPr>
              <a:spLocks/>
            </p:cNvSpPr>
            <p:nvPr/>
          </p:nvSpPr>
          <p:spPr bwMode="auto">
            <a:xfrm>
              <a:off x="1290" y="654"/>
              <a:ext cx="6237" cy="799"/>
            </a:xfrm>
            <a:custGeom>
              <a:avLst/>
              <a:gdLst/>
              <a:ahLst/>
              <a:cxnLst/>
              <a:rect l="0" t="0" r="r" b="b"/>
              <a:pathLst>
                <a:path w="21600" h="21600">
                  <a:moveTo>
                    <a:pt x="0" y="3662"/>
                  </a:moveTo>
                  <a:lnTo>
                    <a:pt x="20356" y="3662"/>
                  </a:lnTo>
                  <a:lnTo>
                    <a:pt x="20356" y="0"/>
                  </a:lnTo>
                  <a:lnTo>
                    <a:pt x="21600" y="10912"/>
                  </a:lnTo>
                  <a:lnTo>
                    <a:pt x="20356" y="21600"/>
                  </a:lnTo>
                  <a:lnTo>
                    <a:pt x="20356" y="18012"/>
                  </a:lnTo>
                  <a:lnTo>
                    <a:pt x="0" y="18012"/>
                  </a:lnTo>
                  <a:lnTo>
                    <a:pt x="0" y="3662"/>
                  </a:lnTo>
                  <a:close/>
                  <a:moveTo>
                    <a:pt x="0" y="3662"/>
                  </a:moveTo>
                </a:path>
              </a:pathLst>
            </a:custGeom>
            <a:solidFill>
              <a:schemeClr val="accent2"/>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900"/>
            </a:p>
          </p:txBody>
        </p:sp>
      </p:grpSp>
      <p:grpSp>
        <p:nvGrpSpPr>
          <p:cNvPr id="55" name="Group 7"/>
          <p:cNvGrpSpPr>
            <a:grpSpLocks/>
          </p:cNvGrpSpPr>
          <p:nvPr/>
        </p:nvGrpSpPr>
        <p:grpSpPr bwMode="auto">
          <a:xfrm>
            <a:off x="0" y="3204277"/>
            <a:ext cx="7194550" cy="820738"/>
            <a:chOff x="0" y="0"/>
            <a:chExt cx="9064" cy="1033"/>
          </a:xfrm>
        </p:grpSpPr>
        <p:sp>
          <p:nvSpPr>
            <p:cNvPr id="56" name="AutoShape 8"/>
            <p:cNvSpPr>
              <a:spLocks/>
            </p:cNvSpPr>
            <p:nvPr/>
          </p:nvSpPr>
          <p:spPr bwMode="auto">
            <a:xfrm>
              <a:off x="0" y="0"/>
              <a:ext cx="1301" cy="1033"/>
            </a:xfrm>
            <a:custGeom>
              <a:avLst/>
              <a:gdLst/>
              <a:ahLst/>
              <a:cxnLst/>
              <a:rect l="0" t="0" r="r" b="b"/>
              <a:pathLst>
                <a:path w="21600" h="21600">
                  <a:moveTo>
                    <a:pt x="21417" y="4678"/>
                  </a:moveTo>
                  <a:lnTo>
                    <a:pt x="21600" y="15940"/>
                  </a:lnTo>
                  <a:lnTo>
                    <a:pt x="0" y="21600"/>
                  </a:lnTo>
                  <a:lnTo>
                    <a:pt x="138" y="0"/>
                  </a:lnTo>
                  <a:lnTo>
                    <a:pt x="21417" y="4678"/>
                  </a:lnTo>
                  <a:close/>
                  <a:moveTo>
                    <a:pt x="21417" y="4678"/>
                  </a:moveTo>
                </a:path>
              </a:pathLst>
            </a:custGeom>
            <a:solidFill>
              <a:schemeClr val="accent3">
                <a:lumMod val="75000"/>
              </a:schemeClr>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900"/>
            </a:p>
          </p:txBody>
        </p:sp>
        <p:sp>
          <p:nvSpPr>
            <p:cNvPr id="57" name="AutoShape 9"/>
            <p:cNvSpPr>
              <a:spLocks/>
            </p:cNvSpPr>
            <p:nvPr/>
          </p:nvSpPr>
          <p:spPr bwMode="auto">
            <a:xfrm>
              <a:off x="1290" y="88"/>
              <a:ext cx="7774" cy="790"/>
            </a:xfrm>
            <a:custGeom>
              <a:avLst/>
              <a:gdLst/>
              <a:ahLst/>
              <a:cxnLst/>
              <a:rect l="0" t="0" r="r" b="b"/>
              <a:pathLst>
                <a:path w="21600" h="21600">
                  <a:moveTo>
                    <a:pt x="0" y="3927"/>
                  </a:moveTo>
                  <a:lnTo>
                    <a:pt x="20579" y="3927"/>
                  </a:lnTo>
                  <a:lnTo>
                    <a:pt x="20579" y="0"/>
                  </a:lnTo>
                  <a:lnTo>
                    <a:pt x="21600" y="10800"/>
                  </a:lnTo>
                  <a:lnTo>
                    <a:pt x="20579" y="21600"/>
                  </a:lnTo>
                  <a:lnTo>
                    <a:pt x="20579" y="18428"/>
                  </a:lnTo>
                  <a:lnTo>
                    <a:pt x="0" y="18428"/>
                  </a:lnTo>
                  <a:lnTo>
                    <a:pt x="0" y="3927"/>
                  </a:lnTo>
                  <a:close/>
                  <a:moveTo>
                    <a:pt x="0" y="3927"/>
                  </a:moveTo>
                </a:path>
              </a:pathLst>
            </a:custGeom>
            <a:solidFill>
              <a:schemeClr val="accent3"/>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900"/>
            </a:p>
          </p:txBody>
        </p:sp>
      </p:grpSp>
      <p:grpSp>
        <p:nvGrpSpPr>
          <p:cNvPr id="58" name="Group 10"/>
          <p:cNvGrpSpPr>
            <a:grpSpLocks/>
          </p:cNvGrpSpPr>
          <p:nvPr/>
        </p:nvGrpSpPr>
        <p:grpSpPr bwMode="auto">
          <a:xfrm>
            <a:off x="-12700" y="4906169"/>
            <a:ext cx="4928394" cy="1583531"/>
            <a:chOff x="0" y="0"/>
            <a:chExt cx="6209" cy="1994"/>
          </a:xfrm>
        </p:grpSpPr>
        <p:sp>
          <p:nvSpPr>
            <p:cNvPr id="59" name="AutoShape 11"/>
            <p:cNvSpPr>
              <a:spLocks/>
            </p:cNvSpPr>
            <p:nvPr/>
          </p:nvSpPr>
          <p:spPr bwMode="auto">
            <a:xfrm>
              <a:off x="0" y="127"/>
              <a:ext cx="1301" cy="1867"/>
            </a:xfrm>
            <a:custGeom>
              <a:avLst/>
              <a:gdLst/>
              <a:ahLst/>
              <a:cxnLst/>
              <a:rect l="0" t="0" r="r" b="b"/>
              <a:pathLst>
                <a:path w="21600" h="21600">
                  <a:moveTo>
                    <a:pt x="21417" y="0"/>
                  </a:moveTo>
                  <a:lnTo>
                    <a:pt x="21600" y="6135"/>
                  </a:lnTo>
                  <a:lnTo>
                    <a:pt x="138" y="21600"/>
                  </a:lnTo>
                  <a:lnTo>
                    <a:pt x="0" y="9458"/>
                  </a:lnTo>
                  <a:lnTo>
                    <a:pt x="21417" y="0"/>
                  </a:lnTo>
                  <a:close/>
                  <a:moveTo>
                    <a:pt x="21417" y="0"/>
                  </a:moveTo>
                </a:path>
              </a:pathLst>
            </a:custGeom>
            <a:solidFill>
              <a:schemeClr val="accent6">
                <a:lumMod val="75000"/>
              </a:schemeClr>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900"/>
            </a:p>
          </p:txBody>
        </p:sp>
        <p:sp>
          <p:nvSpPr>
            <p:cNvPr id="60" name="AutoShape 12"/>
            <p:cNvSpPr>
              <a:spLocks/>
            </p:cNvSpPr>
            <p:nvPr/>
          </p:nvSpPr>
          <p:spPr bwMode="auto">
            <a:xfrm>
              <a:off x="1290" y="0"/>
              <a:ext cx="4919" cy="801"/>
            </a:xfrm>
            <a:custGeom>
              <a:avLst/>
              <a:gdLst/>
              <a:ahLst/>
              <a:cxnLst/>
              <a:rect l="0" t="0" r="r" b="b"/>
              <a:pathLst>
                <a:path w="21600" h="21600">
                  <a:moveTo>
                    <a:pt x="0" y="3650"/>
                  </a:moveTo>
                  <a:lnTo>
                    <a:pt x="20022" y="3650"/>
                  </a:lnTo>
                  <a:lnTo>
                    <a:pt x="20022" y="0"/>
                  </a:lnTo>
                  <a:lnTo>
                    <a:pt x="21600" y="10949"/>
                  </a:lnTo>
                  <a:lnTo>
                    <a:pt x="20022" y="21600"/>
                  </a:lnTo>
                  <a:lnTo>
                    <a:pt x="20022" y="17727"/>
                  </a:lnTo>
                  <a:lnTo>
                    <a:pt x="0" y="17727"/>
                  </a:lnTo>
                  <a:lnTo>
                    <a:pt x="0" y="3650"/>
                  </a:lnTo>
                  <a:close/>
                  <a:moveTo>
                    <a:pt x="0" y="3650"/>
                  </a:moveTo>
                </a:path>
              </a:pathLst>
            </a:custGeom>
            <a:solidFill>
              <a:schemeClr val="accent6"/>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900"/>
            </a:p>
          </p:txBody>
        </p:sp>
      </p:grpSp>
      <p:grpSp>
        <p:nvGrpSpPr>
          <p:cNvPr id="61" name="Group 13"/>
          <p:cNvGrpSpPr>
            <a:grpSpLocks/>
          </p:cNvGrpSpPr>
          <p:nvPr/>
        </p:nvGrpSpPr>
        <p:grpSpPr bwMode="auto">
          <a:xfrm>
            <a:off x="-23813" y="4101698"/>
            <a:ext cx="5974557" cy="1153319"/>
            <a:chOff x="0" y="0"/>
            <a:chExt cx="7527" cy="1453"/>
          </a:xfrm>
        </p:grpSpPr>
        <p:sp>
          <p:nvSpPr>
            <p:cNvPr id="62" name="AutoShape 14"/>
            <p:cNvSpPr>
              <a:spLocks/>
            </p:cNvSpPr>
            <p:nvPr/>
          </p:nvSpPr>
          <p:spPr bwMode="auto">
            <a:xfrm>
              <a:off x="0" y="132"/>
              <a:ext cx="1301" cy="1321"/>
            </a:xfrm>
            <a:custGeom>
              <a:avLst/>
              <a:gdLst/>
              <a:ahLst/>
              <a:cxnLst/>
              <a:rect l="0" t="0" r="r" b="b"/>
              <a:pathLst>
                <a:path w="21600" h="21600">
                  <a:moveTo>
                    <a:pt x="21417" y="0"/>
                  </a:moveTo>
                  <a:lnTo>
                    <a:pt x="21600" y="8812"/>
                  </a:lnTo>
                  <a:lnTo>
                    <a:pt x="0" y="21600"/>
                  </a:lnTo>
                  <a:lnTo>
                    <a:pt x="0" y="4880"/>
                  </a:lnTo>
                  <a:lnTo>
                    <a:pt x="21417" y="0"/>
                  </a:lnTo>
                  <a:close/>
                  <a:moveTo>
                    <a:pt x="21417" y="0"/>
                  </a:moveTo>
                </a:path>
              </a:pathLst>
            </a:custGeom>
            <a:solidFill>
              <a:schemeClr val="accent4">
                <a:lumMod val="75000"/>
              </a:schemeClr>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900"/>
            </a:p>
          </p:txBody>
        </p:sp>
        <p:sp>
          <p:nvSpPr>
            <p:cNvPr id="63" name="AutoShape 15"/>
            <p:cNvSpPr>
              <a:spLocks/>
            </p:cNvSpPr>
            <p:nvPr/>
          </p:nvSpPr>
          <p:spPr bwMode="auto">
            <a:xfrm>
              <a:off x="1290" y="0"/>
              <a:ext cx="6237" cy="798"/>
            </a:xfrm>
            <a:custGeom>
              <a:avLst/>
              <a:gdLst/>
              <a:ahLst/>
              <a:cxnLst/>
              <a:rect l="0" t="0" r="r" b="b"/>
              <a:pathLst>
                <a:path w="21600" h="21600">
                  <a:moveTo>
                    <a:pt x="0" y="3588"/>
                  </a:moveTo>
                  <a:lnTo>
                    <a:pt x="20356" y="3588"/>
                  </a:lnTo>
                  <a:lnTo>
                    <a:pt x="20356" y="0"/>
                  </a:lnTo>
                  <a:lnTo>
                    <a:pt x="21600" y="10912"/>
                  </a:lnTo>
                  <a:lnTo>
                    <a:pt x="20356" y="21600"/>
                  </a:lnTo>
                  <a:lnTo>
                    <a:pt x="20356" y="17938"/>
                  </a:lnTo>
                  <a:lnTo>
                    <a:pt x="0" y="17938"/>
                  </a:lnTo>
                  <a:lnTo>
                    <a:pt x="0" y="3588"/>
                  </a:lnTo>
                  <a:close/>
                  <a:moveTo>
                    <a:pt x="0" y="3588"/>
                  </a:moveTo>
                </a:path>
              </a:pathLst>
            </a:custGeom>
            <a:solidFill>
              <a:schemeClr val="accent4"/>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s-ES" sz="900"/>
            </a:p>
          </p:txBody>
        </p:sp>
      </p:grpSp>
      <p:sp>
        <p:nvSpPr>
          <p:cNvPr id="76" name="TextBox 75"/>
          <p:cNvSpPr txBox="1"/>
          <p:nvPr/>
        </p:nvSpPr>
        <p:spPr>
          <a:xfrm>
            <a:off x="5181310" y="1583183"/>
            <a:ext cx="4427324" cy="646317"/>
          </a:xfrm>
          <a:prstGeom prst="rect">
            <a:avLst/>
          </a:prstGeom>
          <a:noFill/>
        </p:spPr>
        <p:txBody>
          <a:bodyPr wrap="square" lIns="0" tIns="60946" rIns="0" bIns="0" rtlCol="0">
            <a:spAutoFit/>
          </a:bodyPr>
          <a:lstStyle/>
          <a:p>
            <a:r>
              <a:rPr lang="en-US" sz="1400" b="1" dirty="0">
                <a:latin typeface="Montserrat SemiBold" panose="00000700000000000000" pitchFamily="2" charset="0"/>
                <a:cs typeface="Lato Medium" panose="020F0602020204030203" pitchFamily="34" charset="0"/>
              </a:rPr>
              <a:t>Sample Text Here</a:t>
            </a:r>
          </a:p>
          <a:p>
            <a:r>
              <a:rPr lang="en-US" sz="1200" dirty="0">
                <a:cs typeface="Calibri Light"/>
              </a:rPr>
              <a:t>Lorem ipsum dolor sit </a:t>
            </a:r>
            <a:r>
              <a:rPr lang="en-US" sz="1200" dirty="0" err="1">
                <a:cs typeface="Calibri Light"/>
              </a:rPr>
              <a:t>amet,consectetur</a:t>
            </a:r>
            <a:r>
              <a:rPr lang="en-US" sz="1200" dirty="0">
                <a:cs typeface="Calibri Light"/>
              </a:rPr>
              <a:t> </a:t>
            </a:r>
            <a:r>
              <a:rPr lang="en-US" sz="1200" dirty="0" err="1">
                <a:cs typeface="Calibri Light"/>
              </a:rPr>
              <a:t>adipisicing</a:t>
            </a:r>
            <a:r>
              <a:rPr lang="en-US" sz="1200" dirty="0">
                <a:cs typeface="Calibri Light"/>
              </a:rPr>
              <a:t> </a:t>
            </a:r>
            <a:r>
              <a:rPr lang="en-US" sz="1200" dirty="0" err="1">
                <a:cs typeface="Calibri Light"/>
              </a:rPr>
              <a:t>elit</a:t>
            </a:r>
            <a:r>
              <a:rPr lang="en-US" sz="1200" dirty="0">
                <a:cs typeface="Calibri Light"/>
              </a:rPr>
              <a:t>, sed do </a:t>
            </a:r>
            <a:r>
              <a:rPr lang="en-US" sz="1200" dirty="0" err="1">
                <a:cs typeface="Calibri Light"/>
              </a:rPr>
              <a:t>eiusmod</a:t>
            </a:r>
            <a:r>
              <a:rPr lang="en-US" sz="1200" dirty="0">
                <a:cs typeface="Calibri Light"/>
              </a:rPr>
              <a:t> </a:t>
            </a:r>
            <a:r>
              <a:rPr lang="en-US" sz="1200" dirty="0" err="1">
                <a:cs typeface="Calibri Light"/>
              </a:rPr>
              <a:t>tempor</a:t>
            </a:r>
            <a:r>
              <a:rPr lang="en-US" sz="1200" dirty="0">
                <a:cs typeface="Calibri Light"/>
              </a:rPr>
              <a:t> </a:t>
            </a:r>
            <a:r>
              <a:rPr lang="en-US" sz="1200" dirty="0" err="1">
                <a:cs typeface="Calibri Light"/>
              </a:rPr>
              <a:t>amet,consectetur</a:t>
            </a:r>
            <a:r>
              <a:rPr lang="en-US" sz="1200" dirty="0">
                <a:cs typeface="Calibri Light"/>
              </a:rPr>
              <a:t> </a:t>
            </a:r>
            <a:r>
              <a:rPr lang="en-US" sz="1200" dirty="0" err="1">
                <a:cs typeface="Calibri Light"/>
              </a:rPr>
              <a:t>adipisicing</a:t>
            </a:r>
            <a:r>
              <a:rPr lang="en-US" sz="1200" dirty="0">
                <a:cs typeface="Calibri Light"/>
              </a:rPr>
              <a:t> </a:t>
            </a:r>
            <a:r>
              <a:rPr lang="en-US" sz="1200" dirty="0" err="1">
                <a:cs typeface="Calibri Light"/>
              </a:rPr>
              <a:t>elit</a:t>
            </a:r>
            <a:r>
              <a:rPr lang="en-US" sz="1200" dirty="0">
                <a:cs typeface="Calibri Light"/>
              </a:rPr>
              <a:t>,</a:t>
            </a:r>
          </a:p>
        </p:txBody>
      </p:sp>
      <p:sp>
        <p:nvSpPr>
          <p:cNvPr id="5" name="TextBox 75">
            <a:extLst>
              <a:ext uri="{FF2B5EF4-FFF2-40B4-BE49-F238E27FC236}">
                <a16:creationId xmlns:a16="http://schemas.microsoft.com/office/drawing/2014/main" id="{9AFC31CF-5992-D966-489F-B9A033879A26}"/>
              </a:ext>
            </a:extLst>
          </p:cNvPr>
          <p:cNvSpPr txBox="1"/>
          <p:nvPr/>
        </p:nvSpPr>
        <p:spPr>
          <a:xfrm>
            <a:off x="6216652" y="2402386"/>
            <a:ext cx="4427324" cy="646317"/>
          </a:xfrm>
          <a:prstGeom prst="rect">
            <a:avLst/>
          </a:prstGeom>
          <a:noFill/>
        </p:spPr>
        <p:txBody>
          <a:bodyPr wrap="square" lIns="0" tIns="60946" rIns="0" bIns="0" rtlCol="0">
            <a:spAutoFit/>
          </a:bodyPr>
          <a:lstStyle/>
          <a:p>
            <a:r>
              <a:rPr lang="en-US" sz="1400" b="1" dirty="0">
                <a:latin typeface="Montserrat SemiBold" panose="00000700000000000000" pitchFamily="2" charset="0"/>
                <a:cs typeface="Lato Medium" panose="020F0602020204030203" pitchFamily="34" charset="0"/>
              </a:rPr>
              <a:t>Sample Text Here</a:t>
            </a:r>
          </a:p>
          <a:p>
            <a:r>
              <a:rPr lang="en-US" sz="1200" dirty="0">
                <a:cs typeface="Calibri Light"/>
              </a:rPr>
              <a:t>Lorem ipsum dolor sit </a:t>
            </a:r>
            <a:r>
              <a:rPr lang="en-US" sz="1200" dirty="0" err="1">
                <a:cs typeface="Calibri Light"/>
              </a:rPr>
              <a:t>amet,consectetur</a:t>
            </a:r>
            <a:r>
              <a:rPr lang="en-US" sz="1200" dirty="0">
                <a:cs typeface="Calibri Light"/>
              </a:rPr>
              <a:t> </a:t>
            </a:r>
            <a:r>
              <a:rPr lang="en-US" sz="1200" dirty="0" err="1">
                <a:cs typeface="Calibri Light"/>
              </a:rPr>
              <a:t>adipisicing</a:t>
            </a:r>
            <a:r>
              <a:rPr lang="en-US" sz="1200" dirty="0">
                <a:cs typeface="Calibri Light"/>
              </a:rPr>
              <a:t> </a:t>
            </a:r>
            <a:r>
              <a:rPr lang="en-US" sz="1200" dirty="0" err="1">
                <a:cs typeface="Calibri Light"/>
              </a:rPr>
              <a:t>elit</a:t>
            </a:r>
            <a:r>
              <a:rPr lang="en-US" sz="1200" dirty="0">
                <a:cs typeface="Calibri Light"/>
              </a:rPr>
              <a:t>, sed do </a:t>
            </a:r>
            <a:r>
              <a:rPr lang="en-US" sz="1200" dirty="0" err="1">
                <a:cs typeface="Calibri Light"/>
              </a:rPr>
              <a:t>eiusmod</a:t>
            </a:r>
            <a:r>
              <a:rPr lang="en-US" sz="1200" dirty="0">
                <a:cs typeface="Calibri Light"/>
              </a:rPr>
              <a:t> </a:t>
            </a:r>
            <a:r>
              <a:rPr lang="en-US" sz="1200" dirty="0" err="1">
                <a:cs typeface="Calibri Light"/>
              </a:rPr>
              <a:t>tempor</a:t>
            </a:r>
            <a:r>
              <a:rPr lang="en-US" sz="1200" dirty="0">
                <a:cs typeface="Calibri Light"/>
              </a:rPr>
              <a:t> </a:t>
            </a:r>
            <a:r>
              <a:rPr lang="en-US" sz="1200" dirty="0" err="1">
                <a:cs typeface="Calibri Light"/>
              </a:rPr>
              <a:t>amet,consectetur</a:t>
            </a:r>
            <a:r>
              <a:rPr lang="en-US" sz="1200" dirty="0">
                <a:cs typeface="Calibri Light"/>
              </a:rPr>
              <a:t> </a:t>
            </a:r>
            <a:r>
              <a:rPr lang="en-US" sz="1200" dirty="0" err="1">
                <a:cs typeface="Calibri Light"/>
              </a:rPr>
              <a:t>adipisicing</a:t>
            </a:r>
            <a:r>
              <a:rPr lang="en-US" sz="1200" dirty="0">
                <a:cs typeface="Calibri Light"/>
              </a:rPr>
              <a:t> </a:t>
            </a:r>
            <a:r>
              <a:rPr lang="en-US" sz="1200" dirty="0" err="1">
                <a:cs typeface="Calibri Light"/>
              </a:rPr>
              <a:t>elit</a:t>
            </a:r>
            <a:r>
              <a:rPr lang="en-US" sz="1200" dirty="0">
                <a:cs typeface="Calibri Light"/>
              </a:rPr>
              <a:t>,</a:t>
            </a:r>
          </a:p>
        </p:txBody>
      </p:sp>
      <p:sp>
        <p:nvSpPr>
          <p:cNvPr id="6" name="TextBox 75">
            <a:extLst>
              <a:ext uri="{FF2B5EF4-FFF2-40B4-BE49-F238E27FC236}">
                <a16:creationId xmlns:a16="http://schemas.microsoft.com/office/drawing/2014/main" id="{6507F2C1-F21A-A0A3-09B1-CB39BF97F5A0}"/>
              </a:ext>
            </a:extLst>
          </p:cNvPr>
          <p:cNvSpPr txBox="1"/>
          <p:nvPr/>
        </p:nvSpPr>
        <p:spPr>
          <a:xfrm>
            <a:off x="7459876" y="3221589"/>
            <a:ext cx="4427324" cy="646317"/>
          </a:xfrm>
          <a:prstGeom prst="rect">
            <a:avLst/>
          </a:prstGeom>
          <a:noFill/>
        </p:spPr>
        <p:txBody>
          <a:bodyPr wrap="square" lIns="0" tIns="60946" rIns="0" bIns="0" rtlCol="0">
            <a:spAutoFit/>
          </a:bodyPr>
          <a:lstStyle/>
          <a:p>
            <a:r>
              <a:rPr lang="en-US" sz="1400" b="1" dirty="0">
                <a:latin typeface="Montserrat SemiBold" panose="00000700000000000000" pitchFamily="2" charset="0"/>
                <a:cs typeface="Lato Medium" panose="020F0602020204030203" pitchFamily="34" charset="0"/>
              </a:rPr>
              <a:t>Sample Text Here</a:t>
            </a:r>
          </a:p>
          <a:p>
            <a:r>
              <a:rPr lang="en-US" sz="1200" dirty="0">
                <a:cs typeface="Calibri Light"/>
              </a:rPr>
              <a:t>Lorem ipsum dolor sit </a:t>
            </a:r>
            <a:r>
              <a:rPr lang="en-US" sz="1200" dirty="0" err="1">
                <a:cs typeface="Calibri Light"/>
              </a:rPr>
              <a:t>amet,consectetur</a:t>
            </a:r>
            <a:r>
              <a:rPr lang="en-US" sz="1200" dirty="0">
                <a:cs typeface="Calibri Light"/>
              </a:rPr>
              <a:t> </a:t>
            </a:r>
            <a:r>
              <a:rPr lang="en-US" sz="1200" dirty="0" err="1">
                <a:cs typeface="Calibri Light"/>
              </a:rPr>
              <a:t>adipisicing</a:t>
            </a:r>
            <a:r>
              <a:rPr lang="en-US" sz="1200" dirty="0">
                <a:cs typeface="Calibri Light"/>
              </a:rPr>
              <a:t> </a:t>
            </a:r>
            <a:r>
              <a:rPr lang="en-US" sz="1200" dirty="0" err="1">
                <a:cs typeface="Calibri Light"/>
              </a:rPr>
              <a:t>elit</a:t>
            </a:r>
            <a:r>
              <a:rPr lang="en-US" sz="1200" dirty="0">
                <a:cs typeface="Calibri Light"/>
              </a:rPr>
              <a:t>, sed do </a:t>
            </a:r>
            <a:r>
              <a:rPr lang="en-US" sz="1200" dirty="0" err="1">
                <a:cs typeface="Calibri Light"/>
              </a:rPr>
              <a:t>eiusmod</a:t>
            </a:r>
            <a:r>
              <a:rPr lang="en-US" sz="1200" dirty="0">
                <a:cs typeface="Calibri Light"/>
              </a:rPr>
              <a:t> </a:t>
            </a:r>
            <a:r>
              <a:rPr lang="en-US" sz="1200" dirty="0" err="1">
                <a:cs typeface="Calibri Light"/>
              </a:rPr>
              <a:t>tempor</a:t>
            </a:r>
            <a:r>
              <a:rPr lang="en-US" sz="1200" dirty="0">
                <a:cs typeface="Calibri Light"/>
              </a:rPr>
              <a:t> </a:t>
            </a:r>
            <a:r>
              <a:rPr lang="en-US" sz="1200" dirty="0" err="1">
                <a:cs typeface="Calibri Light"/>
              </a:rPr>
              <a:t>amet,consectetur</a:t>
            </a:r>
            <a:r>
              <a:rPr lang="en-US" sz="1200" dirty="0">
                <a:cs typeface="Calibri Light"/>
              </a:rPr>
              <a:t> </a:t>
            </a:r>
            <a:r>
              <a:rPr lang="en-US" sz="1200" dirty="0" err="1">
                <a:cs typeface="Calibri Light"/>
              </a:rPr>
              <a:t>adipisicing</a:t>
            </a:r>
            <a:r>
              <a:rPr lang="en-US" sz="1200" dirty="0">
                <a:cs typeface="Calibri Light"/>
              </a:rPr>
              <a:t> </a:t>
            </a:r>
            <a:r>
              <a:rPr lang="en-US" sz="1200" dirty="0" err="1">
                <a:cs typeface="Calibri Light"/>
              </a:rPr>
              <a:t>elit</a:t>
            </a:r>
            <a:r>
              <a:rPr lang="en-US" sz="1200" dirty="0">
                <a:cs typeface="Calibri Light"/>
              </a:rPr>
              <a:t>,</a:t>
            </a:r>
          </a:p>
        </p:txBody>
      </p:sp>
      <p:sp>
        <p:nvSpPr>
          <p:cNvPr id="7" name="TextBox 75">
            <a:extLst>
              <a:ext uri="{FF2B5EF4-FFF2-40B4-BE49-F238E27FC236}">
                <a16:creationId xmlns:a16="http://schemas.microsoft.com/office/drawing/2014/main" id="{30B24015-56EB-D722-56E4-F16AE6754BC7}"/>
              </a:ext>
            </a:extLst>
          </p:cNvPr>
          <p:cNvSpPr txBox="1"/>
          <p:nvPr/>
        </p:nvSpPr>
        <p:spPr>
          <a:xfrm>
            <a:off x="6216652" y="4031787"/>
            <a:ext cx="4732124" cy="646317"/>
          </a:xfrm>
          <a:prstGeom prst="rect">
            <a:avLst/>
          </a:prstGeom>
          <a:noFill/>
        </p:spPr>
        <p:txBody>
          <a:bodyPr wrap="square" lIns="0" tIns="60946" rIns="0" bIns="0" rtlCol="0">
            <a:spAutoFit/>
          </a:bodyPr>
          <a:lstStyle/>
          <a:p>
            <a:r>
              <a:rPr lang="en-US" sz="1400" b="1" dirty="0">
                <a:latin typeface="Montserrat SemiBold" panose="00000700000000000000" pitchFamily="2" charset="0"/>
                <a:cs typeface="Lato Medium" panose="020F0602020204030203" pitchFamily="34" charset="0"/>
              </a:rPr>
              <a:t>Sample Text Here</a:t>
            </a:r>
          </a:p>
          <a:p>
            <a:r>
              <a:rPr lang="en-US" sz="1200" dirty="0">
                <a:cs typeface="Calibri Light"/>
              </a:rPr>
              <a:t>Lorem ipsum dolor sit </a:t>
            </a:r>
            <a:r>
              <a:rPr lang="en-US" sz="1200" dirty="0" err="1">
                <a:cs typeface="Calibri Light"/>
              </a:rPr>
              <a:t>amet,consectetur</a:t>
            </a:r>
            <a:r>
              <a:rPr lang="en-US" sz="1200" dirty="0">
                <a:cs typeface="Calibri Light"/>
              </a:rPr>
              <a:t> </a:t>
            </a:r>
            <a:r>
              <a:rPr lang="en-US" sz="1200" dirty="0" err="1">
                <a:cs typeface="Calibri Light"/>
              </a:rPr>
              <a:t>adipisicing</a:t>
            </a:r>
            <a:r>
              <a:rPr lang="en-US" sz="1200" dirty="0">
                <a:cs typeface="Calibri Light"/>
              </a:rPr>
              <a:t> </a:t>
            </a:r>
            <a:r>
              <a:rPr lang="en-US" sz="1200" dirty="0" err="1">
                <a:cs typeface="Calibri Light"/>
              </a:rPr>
              <a:t>elit</a:t>
            </a:r>
            <a:r>
              <a:rPr lang="en-US" sz="1200" dirty="0">
                <a:cs typeface="Calibri Light"/>
              </a:rPr>
              <a:t>, sed do </a:t>
            </a:r>
            <a:r>
              <a:rPr lang="en-US" sz="1200" dirty="0" err="1">
                <a:cs typeface="Calibri Light"/>
              </a:rPr>
              <a:t>eiusmod</a:t>
            </a:r>
            <a:r>
              <a:rPr lang="en-US" sz="1200" dirty="0">
                <a:cs typeface="Calibri Light"/>
              </a:rPr>
              <a:t> </a:t>
            </a:r>
            <a:r>
              <a:rPr lang="en-US" sz="1200" dirty="0" err="1">
                <a:cs typeface="Calibri Light"/>
              </a:rPr>
              <a:t>tempor</a:t>
            </a:r>
            <a:r>
              <a:rPr lang="en-US" sz="1200" dirty="0">
                <a:cs typeface="Calibri Light"/>
              </a:rPr>
              <a:t> </a:t>
            </a:r>
            <a:r>
              <a:rPr lang="en-US" sz="1200" dirty="0" err="1">
                <a:cs typeface="Calibri Light"/>
              </a:rPr>
              <a:t>amet,consectetur</a:t>
            </a:r>
            <a:r>
              <a:rPr lang="en-US" sz="1200" dirty="0">
                <a:cs typeface="Calibri Light"/>
              </a:rPr>
              <a:t> </a:t>
            </a:r>
            <a:r>
              <a:rPr lang="en-US" sz="1200" dirty="0" err="1">
                <a:cs typeface="Calibri Light"/>
              </a:rPr>
              <a:t>adipisicing</a:t>
            </a:r>
            <a:r>
              <a:rPr lang="en-US" sz="1200" dirty="0">
                <a:cs typeface="Calibri Light"/>
              </a:rPr>
              <a:t> </a:t>
            </a:r>
            <a:r>
              <a:rPr lang="en-US" sz="1200" dirty="0" err="1">
                <a:cs typeface="Calibri Light"/>
              </a:rPr>
              <a:t>elit</a:t>
            </a:r>
            <a:r>
              <a:rPr lang="en-US" sz="1200" dirty="0">
                <a:cs typeface="Calibri Light"/>
              </a:rPr>
              <a:t>,</a:t>
            </a:r>
          </a:p>
        </p:txBody>
      </p:sp>
      <p:sp>
        <p:nvSpPr>
          <p:cNvPr id="8" name="TextBox 75">
            <a:extLst>
              <a:ext uri="{FF2B5EF4-FFF2-40B4-BE49-F238E27FC236}">
                <a16:creationId xmlns:a16="http://schemas.microsoft.com/office/drawing/2014/main" id="{CC7A05D2-06CE-4613-2E06-599AE68F0539}"/>
              </a:ext>
            </a:extLst>
          </p:cNvPr>
          <p:cNvSpPr txBox="1"/>
          <p:nvPr/>
        </p:nvSpPr>
        <p:spPr>
          <a:xfrm>
            <a:off x="5181310" y="4850990"/>
            <a:ext cx="4732124" cy="646317"/>
          </a:xfrm>
          <a:prstGeom prst="rect">
            <a:avLst/>
          </a:prstGeom>
          <a:noFill/>
        </p:spPr>
        <p:txBody>
          <a:bodyPr wrap="square" lIns="0" tIns="60946" rIns="0" bIns="0" rtlCol="0">
            <a:spAutoFit/>
          </a:bodyPr>
          <a:lstStyle/>
          <a:p>
            <a:r>
              <a:rPr lang="en-US" sz="1400" b="1" dirty="0">
                <a:latin typeface="Montserrat SemiBold" panose="00000700000000000000" pitchFamily="2" charset="0"/>
                <a:cs typeface="Lato Medium" panose="020F0602020204030203" pitchFamily="34" charset="0"/>
              </a:rPr>
              <a:t>Sample Text Here</a:t>
            </a:r>
          </a:p>
          <a:p>
            <a:r>
              <a:rPr lang="en-US" sz="1200" dirty="0">
                <a:cs typeface="Calibri Light"/>
              </a:rPr>
              <a:t>Lorem ipsum dolor sit </a:t>
            </a:r>
            <a:r>
              <a:rPr lang="en-US" sz="1200" dirty="0" err="1">
                <a:cs typeface="Calibri Light"/>
              </a:rPr>
              <a:t>amet,consectetur</a:t>
            </a:r>
            <a:r>
              <a:rPr lang="en-US" sz="1200" dirty="0">
                <a:cs typeface="Calibri Light"/>
              </a:rPr>
              <a:t> </a:t>
            </a:r>
            <a:r>
              <a:rPr lang="en-US" sz="1200" dirty="0" err="1">
                <a:cs typeface="Calibri Light"/>
              </a:rPr>
              <a:t>adipisicing</a:t>
            </a:r>
            <a:r>
              <a:rPr lang="en-US" sz="1200" dirty="0">
                <a:cs typeface="Calibri Light"/>
              </a:rPr>
              <a:t> </a:t>
            </a:r>
            <a:r>
              <a:rPr lang="en-US" sz="1200" dirty="0" err="1">
                <a:cs typeface="Calibri Light"/>
              </a:rPr>
              <a:t>elit</a:t>
            </a:r>
            <a:r>
              <a:rPr lang="en-US" sz="1200" dirty="0">
                <a:cs typeface="Calibri Light"/>
              </a:rPr>
              <a:t>, sed do </a:t>
            </a:r>
            <a:r>
              <a:rPr lang="en-US" sz="1200" dirty="0" err="1">
                <a:cs typeface="Calibri Light"/>
              </a:rPr>
              <a:t>eiusmod</a:t>
            </a:r>
            <a:r>
              <a:rPr lang="en-US" sz="1200" dirty="0">
                <a:cs typeface="Calibri Light"/>
              </a:rPr>
              <a:t> </a:t>
            </a:r>
            <a:r>
              <a:rPr lang="en-US" sz="1200" dirty="0" err="1">
                <a:cs typeface="Calibri Light"/>
              </a:rPr>
              <a:t>tempor</a:t>
            </a:r>
            <a:r>
              <a:rPr lang="en-US" sz="1200" dirty="0">
                <a:cs typeface="Calibri Light"/>
              </a:rPr>
              <a:t> </a:t>
            </a:r>
            <a:r>
              <a:rPr lang="en-US" sz="1200" dirty="0" err="1">
                <a:cs typeface="Calibri Light"/>
              </a:rPr>
              <a:t>amet,consectetur</a:t>
            </a:r>
            <a:r>
              <a:rPr lang="en-US" sz="1200" dirty="0">
                <a:cs typeface="Calibri Light"/>
              </a:rPr>
              <a:t> </a:t>
            </a:r>
            <a:r>
              <a:rPr lang="en-US" sz="1200" dirty="0" err="1">
                <a:cs typeface="Calibri Light"/>
              </a:rPr>
              <a:t>adipisicing</a:t>
            </a:r>
            <a:r>
              <a:rPr lang="en-US" sz="1200" dirty="0">
                <a:cs typeface="Calibri Light"/>
              </a:rPr>
              <a:t> </a:t>
            </a:r>
            <a:r>
              <a:rPr lang="en-US" sz="1200" dirty="0" err="1">
                <a:cs typeface="Calibri Light"/>
              </a:rPr>
              <a:t>elit</a:t>
            </a:r>
            <a:r>
              <a:rPr lang="en-US" sz="1200" dirty="0">
                <a:cs typeface="Calibri Light"/>
              </a:rPr>
              <a:t>,</a:t>
            </a:r>
          </a:p>
        </p:txBody>
      </p:sp>
    </p:spTree>
    <p:extLst>
      <p:ext uri="{BB962C8B-B14F-4D97-AF65-F5344CB8AC3E}">
        <p14:creationId xmlns:p14="http://schemas.microsoft.com/office/powerpoint/2010/main" val="1353199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left)">
                                      <p:cBhvr>
                                        <p:cTn id="21" dur="500"/>
                                        <p:tgtEl>
                                          <p:spTgt spid="52"/>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6" grpId="0"/>
      <p:bldP spid="5" grpId="0"/>
      <p:bldP spid="6"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E71C65-67D0-5F18-1AD6-1E39C46D6149}"/>
              </a:ext>
            </a:extLst>
          </p:cNvPr>
          <p:cNvSpPr>
            <a:spLocks noGrp="1"/>
          </p:cNvSpPr>
          <p:nvPr>
            <p:ph type="ctrTitle"/>
          </p:nvPr>
        </p:nvSpPr>
        <p:spPr/>
        <p:txBody>
          <a:bodyPr>
            <a:normAutofit fontScale="90000"/>
          </a:bodyPr>
          <a:lstStyle/>
          <a:p>
            <a:r>
              <a:rPr lang="it-IT" dirty="0"/>
              <a:t>Thank </a:t>
            </a:r>
            <a:r>
              <a:rPr lang="it-IT" dirty="0" err="1"/>
              <a:t>you</a:t>
            </a:r>
            <a:r>
              <a:rPr lang="it-IT" dirty="0"/>
              <a:t> for </a:t>
            </a:r>
            <a:r>
              <a:rPr lang="it-IT" dirty="0" err="1"/>
              <a:t>your</a:t>
            </a:r>
            <a:r>
              <a:rPr lang="it-IT" dirty="0"/>
              <a:t> time</a:t>
            </a:r>
            <a:endParaRPr lang="en-IE" dirty="0"/>
          </a:p>
        </p:txBody>
      </p:sp>
      <p:sp>
        <p:nvSpPr>
          <p:cNvPr id="15" name="Text Placeholder 14">
            <a:extLst>
              <a:ext uri="{FF2B5EF4-FFF2-40B4-BE49-F238E27FC236}">
                <a16:creationId xmlns:a16="http://schemas.microsoft.com/office/drawing/2014/main" id="{ED172602-700B-BBFB-4228-CDFF3D3CA5A9}"/>
              </a:ext>
            </a:extLst>
          </p:cNvPr>
          <p:cNvSpPr>
            <a:spLocks noGrp="1"/>
          </p:cNvSpPr>
          <p:nvPr>
            <p:ph type="subTitle" idx="1"/>
          </p:nvPr>
        </p:nvSpPr>
        <p:spPr/>
        <p:txBody>
          <a:bodyPr/>
          <a:lstStyle/>
          <a:p>
            <a:r>
              <a:rPr lang="it-IT" dirty="0" err="1"/>
              <a:t>Lorem</a:t>
            </a:r>
            <a:r>
              <a:rPr lang="it-IT" dirty="0"/>
              <a:t> </a:t>
            </a:r>
            <a:r>
              <a:rPr lang="it-IT" dirty="0" err="1"/>
              <a:t>ipsum</a:t>
            </a:r>
            <a:r>
              <a:rPr lang="it-IT" dirty="0"/>
              <a:t> dolor</a:t>
            </a:r>
            <a:endParaRPr lang="en-IE" dirty="0"/>
          </a:p>
        </p:txBody>
      </p:sp>
    </p:spTree>
    <p:extLst>
      <p:ext uri="{BB962C8B-B14F-4D97-AF65-F5344CB8AC3E}">
        <p14:creationId xmlns:p14="http://schemas.microsoft.com/office/powerpoint/2010/main" val="1995360611"/>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F08F-01C5-37F1-1621-7304EDDA0E3E}"/>
              </a:ext>
            </a:extLst>
          </p:cNvPr>
          <p:cNvSpPr>
            <a:spLocks noGrp="1"/>
          </p:cNvSpPr>
          <p:nvPr>
            <p:ph type="ctrTitle"/>
          </p:nvPr>
        </p:nvSpPr>
        <p:spPr/>
        <p:txBody>
          <a:bodyPr/>
          <a:lstStyle/>
          <a:p>
            <a:endParaRPr lang="en-IE"/>
          </a:p>
        </p:txBody>
      </p:sp>
      <p:sp>
        <p:nvSpPr>
          <p:cNvPr id="3" name="Subtitle 2">
            <a:extLst>
              <a:ext uri="{FF2B5EF4-FFF2-40B4-BE49-F238E27FC236}">
                <a16:creationId xmlns:a16="http://schemas.microsoft.com/office/drawing/2014/main" id="{9B638E69-4CDF-E9A6-A21E-2E3C2F87A931}"/>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330604564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18F8F9-11CA-5970-C8F9-D4F2025E8480}"/>
              </a:ext>
            </a:extLst>
          </p:cNvPr>
          <p:cNvSpPr>
            <a:spLocks noGrp="1"/>
          </p:cNvSpPr>
          <p:nvPr>
            <p:ph type="ctrTitle"/>
          </p:nvPr>
        </p:nvSpPr>
        <p:spPr/>
        <p:txBody>
          <a:bodyPr/>
          <a:lstStyle/>
          <a:p>
            <a:endParaRPr lang="en-IE"/>
          </a:p>
        </p:txBody>
      </p:sp>
      <p:sp>
        <p:nvSpPr>
          <p:cNvPr id="9" name="Subtitle 8">
            <a:extLst>
              <a:ext uri="{FF2B5EF4-FFF2-40B4-BE49-F238E27FC236}">
                <a16:creationId xmlns:a16="http://schemas.microsoft.com/office/drawing/2014/main" id="{5CC4E59B-BC89-E67E-6481-9840A69438B2}"/>
              </a:ext>
            </a:extLst>
          </p:cNvPr>
          <p:cNvSpPr>
            <a:spLocks noGrp="1"/>
          </p:cNvSpPr>
          <p:nvPr>
            <p:ph type="subTitle" idx="1"/>
          </p:nvPr>
        </p:nvSpPr>
        <p:spPr/>
        <p:txBody>
          <a:bodyPr/>
          <a:lstStyle/>
          <a:p>
            <a:endParaRPr lang="en-IE"/>
          </a:p>
        </p:txBody>
      </p:sp>
      <p:sp>
        <p:nvSpPr>
          <p:cNvPr id="10" name="Picture Placeholder 9">
            <a:extLst>
              <a:ext uri="{FF2B5EF4-FFF2-40B4-BE49-F238E27FC236}">
                <a16:creationId xmlns:a16="http://schemas.microsoft.com/office/drawing/2014/main" id="{5EB05194-CC8F-CCFA-C276-159AB0EA44EA}"/>
              </a:ext>
            </a:extLst>
          </p:cNvPr>
          <p:cNvSpPr>
            <a:spLocks noGrp="1"/>
          </p:cNvSpPr>
          <p:nvPr>
            <p:ph type="pic" sz="quarter" idx="10"/>
          </p:nvPr>
        </p:nvSpPr>
        <p:spPr/>
        <p:txBody>
          <a:bodyPr/>
          <a:lstStyle/>
          <a:p>
            <a:endParaRPr lang="en-IE"/>
          </a:p>
        </p:txBody>
      </p:sp>
      <p:sp>
        <p:nvSpPr>
          <p:cNvPr id="11" name="Picture Placeholder 10">
            <a:extLst>
              <a:ext uri="{FF2B5EF4-FFF2-40B4-BE49-F238E27FC236}">
                <a16:creationId xmlns:a16="http://schemas.microsoft.com/office/drawing/2014/main" id="{07D3416C-3DEF-1D7A-DDB5-7F4D71F8F1D4}"/>
              </a:ext>
            </a:extLst>
          </p:cNvPr>
          <p:cNvSpPr>
            <a:spLocks noGrp="1"/>
          </p:cNvSpPr>
          <p:nvPr>
            <p:ph type="pic" sz="quarter" idx="11"/>
          </p:nvPr>
        </p:nvSpPr>
        <p:spPr/>
        <p:txBody>
          <a:bodyPr/>
          <a:lstStyle/>
          <a:p>
            <a:endParaRPr lang="en-IE"/>
          </a:p>
        </p:txBody>
      </p:sp>
      <p:sp>
        <p:nvSpPr>
          <p:cNvPr id="12" name="Picture Placeholder 11">
            <a:extLst>
              <a:ext uri="{FF2B5EF4-FFF2-40B4-BE49-F238E27FC236}">
                <a16:creationId xmlns:a16="http://schemas.microsoft.com/office/drawing/2014/main" id="{A6782709-B017-8EF3-7E9E-04F3AEE3C291}"/>
              </a:ext>
            </a:extLst>
          </p:cNvPr>
          <p:cNvSpPr>
            <a:spLocks noGrp="1"/>
          </p:cNvSpPr>
          <p:nvPr>
            <p:ph type="pic" sz="quarter" idx="12"/>
          </p:nvPr>
        </p:nvSpPr>
        <p:spPr/>
        <p:txBody>
          <a:bodyPr/>
          <a:lstStyle/>
          <a:p>
            <a:endParaRPr lang="en-IE"/>
          </a:p>
        </p:txBody>
      </p:sp>
      <p:sp>
        <p:nvSpPr>
          <p:cNvPr id="13" name="Picture Placeholder 12">
            <a:extLst>
              <a:ext uri="{FF2B5EF4-FFF2-40B4-BE49-F238E27FC236}">
                <a16:creationId xmlns:a16="http://schemas.microsoft.com/office/drawing/2014/main" id="{6BDEA4F8-95F4-5418-CC60-71DE9D7694F1}"/>
              </a:ext>
            </a:extLst>
          </p:cNvPr>
          <p:cNvSpPr>
            <a:spLocks noGrp="1"/>
          </p:cNvSpPr>
          <p:nvPr>
            <p:ph type="pic" sz="quarter" idx="13"/>
          </p:nvPr>
        </p:nvSpPr>
        <p:spPr/>
        <p:txBody>
          <a:bodyPr/>
          <a:lstStyle/>
          <a:p>
            <a:endParaRPr lang="en-IE"/>
          </a:p>
        </p:txBody>
      </p:sp>
    </p:spTree>
    <p:extLst>
      <p:ext uri="{BB962C8B-B14F-4D97-AF65-F5344CB8AC3E}">
        <p14:creationId xmlns:p14="http://schemas.microsoft.com/office/powerpoint/2010/main" val="979715278"/>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E71C65-67D0-5F18-1AD6-1E39C46D6149}"/>
              </a:ext>
            </a:extLst>
          </p:cNvPr>
          <p:cNvSpPr>
            <a:spLocks noGrp="1"/>
          </p:cNvSpPr>
          <p:nvPr>
            <p:ph type="ctrTitle"/>
          </p:nvPr>
        </p:nvSpPr>
        <p:spPr/>
        <p:txBody>
          <a:bodyPr>
            <a:normAutofit fontScale="90000"/>
          </a:bodyPr>
          <a:lstStyle/>
          <a:p>
            <a:r>
              <a:rPr lang="it-IT" dirty="0"/>
              <a:t>Thank </a:t>
            </a:r>
            <a:r>
              <a:rPr lang="it-IT" dirty="0" err="1"/>
              <a:t>you</a:t>
            </a:r>
            <a:r>
              <a:rPr lang="it-IT" dirty="0"/>
              <a:t> for </a:t>
            </a:r>
            <a:r>
              <a:rPr lang="it-IT" dirty="0" err="1"/>
              <a:t>your</a:t>
            </a:r>
            <a:r>
              <a:rPr lang="it-IT" dirty="0"/>
              <a:t> time</a:t>
            </a:r>
            <a:endParaRPr lang="en-IE" dirty="0"/>
          </a:p>
        </p:txBody>
      </p:sp>
      <p:sp>
        <p:nvSpPr>
          <p:cNvPr id="15" name="Text Placeholder 14">
            <a:extLst>
              <a:ext uri="{FF2B5EF4-FFF2-40B4-BE49-F238E27FC236}">
                <a16:creationId xmlns:a16="http://schemas.microsoft.com/office/drawing/2014/main" id="{ED172602-700B-BBFB-4228-CDFF3D3CA5A9}"/>
              </a:ext>
            </a:extLst>
          </p:cNvPr>
          <p:cNvSpPr>
            <a:spLocks noGrp="1"/>
          </p:cNvSpPr>
          <p:nvPr>
            <p:ph type="subTitle" idx="1"/>
          </p:nvPr>
        </p:nvSpPr>
        <p:spPr/>
        <p:txBody>
          <a:bodyPr/>
          <a:lstStyle/>
          <a:p>
            <a:r>
              <a:rPr lang="it-IT" dirty="0" err="1"/>
              <a:t>Lorem</a:t>
            </a:r>
            <a:r>
              <a:rPr lang="it-IT" dirty="0"/>
              <a:t> </a:t>
            </a:r>
            <a:r>
              <a:rPr lang="it-IT" dirty="0" err="1"/>
              <a:t>ipsum</a:t>
            </a:r>
            <a:r>
              <a:rPr lang="it-IT" dirty="0"/>
              <a:t> dolor</a:t>
            </a:r>
            <a:endParaRPr lang="en-IE" dirty="0"/>
          </a:p>
        </p:txBody>
      </p:sp>
    </p:spTree>
    <p:extLst>
      <p:ext uri="{BB962C8B-B14F-4D97-AF65-F5344CB8AC3E}">
        <p14:creationId xmlns:p14="http://schemas.microsoft.com/office/powerpoint/2010/main" val="206509723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FD695-E40B-0099-A411-2FD5749E2722}"/>
              </a:ext>
            </a:extLst>
          </p:cNvPr>
          <p:cNvSpPr>
            <a:spLocks noGrp="1"/>
          </p:cNvSpPr>
          <p:nvPr>
            <p:ph type="ctrTitle"/>
          </p:nvPr>
        </p:nvSpPr>
        <p:spPr/>
        <p:txBody>
          <a:bodyPr/>
          <a:lstStyle/>
          <a:p>
            <a:endParaRPr lang="en-IE"/>
          </a:p>
        </p:txBody>
      </p:sp>
      <p:sp>
        <p:nvSpPr>
          <p:cNvPr id="6" name="Untertitel 5">
            <a:extLst>
              <a:ext uri="{FF2B5EF4-FFF2-40B4-BE49-F238E27FC236}">
                <a16:creationId xmlns:a16="http://schemas.microsoft.com/office/drawing/2014/main" id="{A8DBAB3C-14DA-767E-9450-B54E93DC4EDF}"/>
              </a:ext>
            </a:extLst>
          </p:cNvPr>
          <p:cNvSpPr>
            <a:spLocks noGrp="1"/>
          </p:cNvSpPr>
          <p:nvPr>
            <p:ph type="subTitle" idx="1"/>
          </p:nvPr>
        </p:nvSpPr>
        <p:spPr>
          <a:solidFill>
            <a:schemeClr val="accent1"/>
          </a:solidFill>
        </p:spPr>
        <p:txBody>
          <a:bodyPr/>
          <a:lstStyle/>
          <a:p>
            <a:r>
              <a:rPr lang="it-IT" dirty="0"/>
              <a:t>Work Package 3</a:t>
            </a:r>
            <a:endParaRPr lang="de-IE" dirty="0"/>
          </a:p>
        </p:txBody>
      </p:sp>
      <p:sp>
        <p:nvSpPr>
          <p:cNvPr id="5" name="Picture Placeholder 4">
            <a:extLst>
              <a:ext uri="{FF2B5EF4-FFF2-40B4-BE49-F238E27FC236}">
                <a16:creationId xmlns:a16="http://schemas.microsoft.com/office/drawing/2014/main" id="{86AD1708-942F-5187-D476-68280DA958E4}"/>
              </a:ext>
            </a:extLst>
          </p:cNvPr>
          <p:cNvSpPr>
            <a:spLocks noGrp="1"/>
          </p:cNvSpPr>
          <p:nvPr>
            <p:ph type="pic" sz="quarter" idx="10"/>
          </p:nvPr>
        </p:nvSpPr>
        <p:spPr/>
        <p:txBody>
          <a:bodyPr/>
          <a:lstStyle/>
          <a:p>
            <a:endParaRPr lang="en-IE"/>
          </a:p>
        </p:txBody>
      </p:sp>
      <p:sp>
        <p:nvSpPr>
          <p:cNvPr id="7" name="Picture Placeholder 6">
            <a:extLst>
              <a:ext uri="{FF2B5EF4-FFF2-40B4-BE49-F238E27FC236}">
                <a16:creationId xmlns:a16="http://schemas.microsoft.com/office/drawing/2014/main" id="{4048A162-90D8-0652-677A-6FBEC90BC573}"/>
              </a:ext>
            </a:extLst>
          </p:cNvPr>
          <p:cNvSpPr>
            <a:spLocks noGrp="1"/>
          </p:cNvSpPr>
          <p:nvPr>
            <p:ph type="pic" sz="quarter" idx="11"/>
          </p:nvPr>
        </p:nvSpPr>
        <p:spPr/>
        <p:txBody>
          <a:bodyPr/>
          <a:lstStyle/>
          <a:p>
            <a:endParaRPr lang="en-IE"/>
          </a:p>
        </p:txBody>
      </p:sp>
      <p:sp>
        <p:nvSpPr>
          <p:cNvPr id="8" name="Picture Placeholder 7">
            <a:extLst>
              <a:ext uri="{FF2B5EF4-FFF2-40B4-BE49-F238E27FC236}">
                <a16:creationId xmlns:a16="http://schemas.microsoft.com/office/drawing/2014/main" id="{3777EA79-A731-FDD2-314E-F4A9FB601A19}"/>
              </a:ext>
            </a:extLst>
          </p:cNvPr>
          <p:cNvSpPr>
            <a:spLocks noGrp="1"/>
          </p:cNvSpPr>
          <p:nvPr>
            <p:ph type="pic" sz="quarter" idx="12"/>
          </p:nvPr>
        </p:nvSpPr>
        <p:spPr/>
        <p:txBody>
          <a:bodyPr/>
          <a:lstStyle/>
          <a:p>
            <a:endParaRPr lang="en-IE"/>
          </a:p>
        </p:txBody>
      </p:sp>
      <p:sp>
        <p:nvSpPr>
          <p:cNvPr id="9" name="Picture Placeholder 8">
            <a:extLst>
              <a:ext uri="{FF2B5EF4-FFF2-40B4-BE49-F238E27FC236}">
                <a16:creationId xmlns:a16="http://schemas.microsoft.com/office/drawing/2014/main" id="{BD1FA98D-5737-AF5D-1F5F-E788C5DE3EFD}"/>
              </a:ext>
            </a:extLst>
          </p:cNvPr>
          <p:cNvSpPr>
            <a:spLocks noGrp="1"/>
          </p:cNvSpPr>
          <p:nvPr>
            <p:ph type="pic" sz="quarter" idx="13"/>
          </p:nvPr>
        </p:nvSpPr>
        <p:spPr/>
        <p:txBody>
          <a:bodyPr/>
          <a:lstStyle/>
          <a:p>
            <a:endParaRPr lang="en-IE"/>
          </a:p>
        </p:txBody>
      </p:sp>
    </p:spTree>
    <p:extLst>
      <p:ext uri="{BB962C8B-B14F-4D97-AF65-F5344CB8AC3E}">
        <p14:creationId xmlns:p14="http://schemas.microsoft.com/office/powerpoint/2010/main" val="13857705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6953AD-00D6-CFE6-FDB0-20DC44DDBF9C}"/>
              </a:ext>
            </a:extLst>
          </p:cNvPr>
          <p:cNvSpPr>
            <a:spLocks noGrp="1"/>
          </p:cNvSpPr>
          <p:nvPr>
            <p:ph type="ctrTitle"/>
          </p:nvPr>
        </p:nvSpPr>
        <p:spPr/>
        <p:txBody>
          <a:bodyPr/>
          <a:lstStyle/>
          <a:p>
            <a:endParaRPr lang="en-IE"/>
          </a:p>
        </p:txBody>
      </p:sp>
      <p:sp>
        <p:nvSpPr>
          <p:cNvPr id="6" name="Untertitel 5">
            <a:extLst>
              <a:ext uri="{FF2B5EF4-FFF2-40B4-BE49-F238E27FC236}">
                <a16:creationId xmlns:a16="http://schemas.microsoft.com/office/drawing/2014/main" id="{A8DBAB3C-14DA-767E-9450-B54E93DC4EDF}"/>
              </a:ext>
            </a:extLst>
          </p:cNvPr>
          <p:cNvSpPr>
            <a:spLocks noGrp="1"/>
          </p:cNvSpPr>
          <p:nvPr>
            <p:ph type="subTitle" idx="1"/>
          </p:nvPr>
        </p:nvSpPr>
        <p:spPr>
          <a:solidFill>
            <a:schemeClr val="accent3"/>
          </a:solidFill>
        </p:spPr>
        <p:txBody>
          <a:bodyPr/>
          <a:lstStyle/>
          <a:p>
            <a:r>
              <a:rPr lang="it-IT" dirty="0"/>
              <a:t>Work Package 4</a:t>
            </a:r>
            <a:endParaRPr lang="de-IE" dirty="0"/>
          </a:p>
        </p:txBody>
      </p:sp>
      <p:sp>
        <p:nvSpPr>
          <p:cNvPr id="5" name="Picture Placeholder 4">
            <a:extLst>
              <a:ext uri="{FF2B5EF4-FFF2-40B4-BE49-F238E27FC236}">
                <a16:creationId xmlns:a16="http://schemas.microsoft.com/office/drawing/2014/main" id="{66251590-7B5F-B6D0-5A8C-7CC9ED4B6F4A}"/>
              </a:ext>
            </a:extLst>
          </p:cNvPr>
          <p:cNvSpPr>
            <a:spLocks noGrp="1"/>
          </p:cNvSpPr>
          <p:nvPr>
            <p:ph type="pic" sz="quarter" idx="10"/>
          </p:nvPr>
        </p:nvSpPr>
        <p:spPr/>
        <p:txBody>
          <a:bodyPr/>
          <a:lstStyle/>
          <a:p>
            <a:endParaRPr lang="en-IE"/>
          </a:p>
        </p:txBody>
      </p:sp>
      <p:sp>
        <p:nvSpPr>
          <p:cNvPr id="7" name="Picture Placeholder 6">
            <a:extLst>
              <a:ext uri="{FF2B5EF4-FFF2-40B4-BE49-F238E27FC236}">
                <a16:creationId xmlns:a16="http://schemas.microsoft.com/office/drawing/2014/main" id="{1F6AAB7F-344B-54D2-34C3-889A513AACD1}"/>
              </a:ext>
            </a:extLst>
          </p:cNvPr>
          <p:cNvSpPr>
            <a:spLocks noGrp="1"/>
          </p:cNvSpPr>
          <p:nvPr>
            <p:ph type="pic" sz="quarter" idx="11"/>
          </p:nvPr>
        </p:nvSpPr>
        <p:spPr/>
        <p:txBody>
          <a:bodyPr/>
          <a:lstStyle/>
          <a:p>
            <a:endParaRPr lang="en-IE"/>
          </a:p>
        </p:txBody>
      </p:sp>
      <p:sp>
        <p:nvSpPr>
          <p:cNvPr id="8" name="Picture Placeholder 7">
            <a:extLst>
              <a:ext uri="{FF2B5EF4-FFF2-40B4-BE49-F238E27FC236}">
                <a16:creationId xmlns:a16="http://schemas.microsoft.com/office/drawing/2014/main" id="{98831B31-80B1-0D9B-5280-9F96B96464F9}"/>
              </a:ext>
            </a:extLst>
          </p:cNvPr>
          <p:cNvSpPr>
            <a:spLocks noGrp="1"/>
          </p:cNvSpPr>
          <p:nvPr>
            <p:ph type="pic" sz="quarter" idx="12"/>
          </p:nvPr>
        </p:nvSpPr>
        <p:spPr/>
        <p:txBody>
          <a:bodyPr/>
          <a:lstStyle/>
          <a:p>
            <a:endParaRPr lang="en-IE"/>
          </a:p>
        </p:txBody>
      </p:sp>
      <p:sp>
        <p:nvSpPr>
          <p:cNvPr id="9" name="Picture Placeholder 8">
            <a:extLst>
              <a:ext uri="{FF2B5EF4-FFF2-40B4-BE49-F238E27FC236}">
                <a16:creationId xmlns:a16="http://schemas.microsoft.com/office/drawing/2014/main" id="{A8EE00FD-6A22-B043-9EB4-D212F895DF37}"/>
              </a:ext>
            </a:extLst>
          </p:cNvPr>
          <p:cNvSpPr>
            <a:spLocks noGrp="1"/>
          </p:cNvSpPr>
          <p:nvPr>
            <p:ph type="pic" sz="quarter" idx="13"/>
          </p:nvPr>
        </p:nvSpPr>
        <p:spPr/>
        <p:txBody>
          <a:bodyPr/>
          <a:lstStyle/>
          <a:p>
            <a:endParaRPr lang="en-IE"/>
          </a:p>
        </p:txBody>
      </p:sp>
    </p:spTree>
    <p:extLst>
      <p:ext uri="{BB962C8B-B14F-4D97-AF65-F5344CB8AC3E}">
        <p14:creationId xmlns:p14="http://schemas.microsoft.com/office/powerpoint/2010/main" val="46388578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719666-B5D3-43BB-4F17-30AEBACB2FAF}"/>
              </a:ext>
            </a:extLst>
          </p:cNvPr>
          <p:cNvSpPr>
            <a:spLocks noGrp="1"/>
          </p:cNvSpPr>
          <p:nvPr>
            <p:ph type="ctrTitle"/>
          </p:nvPr>
        </p:nvSpPr>
        <p:spPr/>
        <p:txBody>
          <a:bodyPr/>
          <a:lstStyle/>
          <a:p>
            <a:endParaRPr lang="en-IE"/>
          </a:p>
        </p:txBody>
      </p:sp>
      <p:sp>
        <p:nvSpPr>
          <p:cNvPr id="10" name="Subtitle 9">
            <a:extLst>
              <a:ext uri="{FF2B5EF4-FFF2-40B4-BE49-F238E27FC236}">
                <a16:creationId xmlns:a16="http://schemas.microsoft.com/office/drawing/2014/main" id="{0114291A-EFC6-CB70-CF59-DAA2D7DD94A4}"/>
              </a:ext>
            </a:extLst>
          </p:cNvPr>
          <p:cNvSpPr>
            <a:spLocks noGrp="1"/>
          </p:cNvSpPr>
          <p:nvPr>
            <p:ph type="subTitle" idx="1"/>
          </p:nvPr>
        </p:nvSpPr>
        <p:spPr/>
        <p:txBody>
          <a:bodyPr/>
          <a:lstStyle/>
          <a:p>
            <a:endParaRPr lang="en-IE"/>
          </a:p>
        </p:txBody>
      </p:sp>
      <p:sp>
        <p:nvSpPr>
          <p:cNvPr id="11" name="Picture Placeholder 10">
            <a:extLst>
              <a:ext uri="{FF2B5EF4-FFF2-40B4-BE49-F238E27FC236}">
                <a16:creationId xmlns:a16="http://schemas.microsoft.com/office/drawing/2014/main" id="{AE3E5A46-EDF5-525C-A872-25F9637B7C2D}"/>
              </a:ext>
            </a:extLst>
          </p:cNvPr>
          <p:cNvSpPr>
            <a:spLocks noGrp="1"/>
          </p:cNvSpPr>
          <p:nvPr>
            <p:ph type="pic" sz="quarter" idx="10"/>
          </p:nvPr>
        </p:nvSpPr>
        <p:spPr/>
        <p:txBody>
          <a:bodyPr/>
          <a:lstStyle/>
          <a:p>
            <a:endParaRPr lang="en-IE"/>
          </a:p>
        </p:txBody>
      </p:sp>
      <p:sp>
        <p:nvSpPr>
          <p:cNvPr id="12" name="Picture Placeholder 11">
            <a:extLst>
              <a:ext uri="{FF2B5EF4-FFF2-40B4-BE49-F238E27FC236}">
                <a16:creationId xmlns:a16="http://schemas.microsoft.com/office/drawing/2014/main" id="{56096EFC-02C0-7C14-B9BF-AA872163F308}"/>
              </a:ext>
            </a:extLst>
          </p:cNvPr>
          <p:cNvSpPr>
            <a:spLocks noGrp="1"/>
          </p:cNvSpPr>
          <p:nvPr>
            <p:ph type="pic" sz="quarter" idx="11"/>
          </p:nvPr>
        </p:nvSpPr>
        <p:spPr/>
        <p:txBody>
          <a:bodyPr/>
          <a:lstStyle/>
          <a:p>
            <a:endParaRPr lang="en-IE"/>
          </a:p>
        </p:txBody>
      </p:sp>
      <p:sp>
        <p:nvSpPr>
          <p:cNvPr id="13" name="Picture Placeholder 12">
            <a:extLst>
              <a:ext uri="{FF2B5EF4-FFF2-40B4-BE49-F238E27FC236}">
                <a16:creationId xmlns:a16="http://schemas.microsoft.com/office/drawing/2014/main" id="{4DB8036B-6BF9-1408-84AF-750640A7E0EE}"/>
              </a:ext>
            </a:extLst>
          </p:cNvPr>
          <p:cNvSpPr>
            <a:spLocks noGrp="1"/>
          </p:cNvSpPr>
          <p:nvPr>
            <p:ph type="pic" sz="quarter" idx="12"/>
          </p:nvPr>
        </p:nvSpPr>
        <p:spPr/>
        <p:txBody>
          <a:bodyPr/>
          <a:lstStyle/>
          <a:p>
            <a:endParaRPr lang="en-IE"/>
          </a:p>
        </p:txBody>
      </p:sp>
      <p:sp>
        <p:nvSpPr>
          <p:cNvPr id="14" name="Picture Placeholder 13">
            <a:extLst>
              <a:ext uri="{FF2B5EF4-FFF2-40B4-BE49-F238E27FC236}">
                <a16:creationId xmlns:a16="http://schemas.microsoft.com/office/drawing/2014/main" id="{048978BD-C9C2-5B0A-DF73-938187640D69}"/>
              </a:ext>
            </a:extLst>
          </p:cNvPr>
          <p:cNvSpPr>
            <a:spLocks noGrp="1"/>
          </p:cNvSpPr>
          <p:nvPr>
            <p:ph type="pic" sz="quarter" idx="13"/>
          </p:nvPr>
        </p:nvSpPr>
        <p:spPr/>
        <p:txBody>
          <a:bodyPr/>
          <a:lstStyle/>
          <a:p>
            <a:endParaRPr lang="en-IE"/>
          </a:p>
        </p:txBody>
      </p:sp>
    </p:spTree>
    <p:extLst>
      <p:ext uri="{BB962C8B-B14F-4D97-AF65-F5344CB8AC3E}">
        <p14:creationId xmlns:p14="http://schemas.microsoft.com/office/powerpoint/2010/main" val="273687484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F20F0-AC3E-B993-E183-5128DCA48588}"/>
              </a:ext>
            </a:extLst>
          </p:cNvPr>
          <p:cNvSpPr>
            <a:spLocks noGrp="1"/>
          </p:cNvSpPr>
          <p:nvPr>
            <p:ph type="ctrTitle"/>
          </p:nvPr>
        </p:nvSpPr>
        <p:spPr/>
        <p:txBody>
          <a:bodyPr/>
          <a:lstStyle/>
          <a:p>
            <a:endParaRPr lang="en-IE"/>
          </a:p>
        </p:txBody>
      </p:sp>
      <p:sp>
        <p:nvSpPr>
          <p:cNvPr id="6" name="Untertitel 5">
            <a:extLst>
              <a:ext uri="{FF2B5EF4-FFF2-40B4-BE49-F238E27FC236}">
                <a16:creationId xmlns:a16="http://schemas.microsoft.com/office/drawing/2014/main" id="{A8DBAB3C-14DA-767E-9450-B54E93DC4EDF}"/>
              </a:ext>
            </a:extLst>
          </p:cNvPr>
          <p:cNvSpPr>
            <a:spLocks noGrp="1"/>
          </p:cNvSpPr>
          <p:nvPr>
            <p:ph type="subTitle" idx="1"/>
          </p:nvPr>
        </p:nvSpPr>
        <p:spPr>
          <a:xfrm>
            <a:off x="5596351" y="2495735"/>
            <a:ext cx="2340286" cy="564253"/>
          </a:xfrm>
        </p:spPr>
        <p:txBody>
          <a:bodyPr/>
          <a:lstStyle/>
          <a:p>
            <a:r>
              <a:rPr lang="it-IT" dirty="0"/>
              <a:t>Work Package 6</a:t>
            </a:r>
            <a:endParaRPr lang="de-IE" dirty="0"/>
          </a:p>
        </p:txBody>
      </p:sp>
      <p:sp>
        <p:nvSpPr>
          <p:cNvPr id="5" name="Picture Placeholder 4">
            <a:extLst>
              <a:ext uri="{FF2B5EF4-FFF2-40B4-BE49-F238E27FC236}">
                <a16:creationId xmlns:a16="http://schemas.microsoft.com/office/drawing/2014/main" id="{FCA93E04-EF5C-6ED6-1AD8-E45BECBFF4F6}"/>
              </a:ext>
            </a:extLst>
          </p:cNvPr>
          <p:cNvSpPr>
            <a:spLocks noGrp="1"/>
          </p:cNvSpPr>
          <p:nvPr>
            <p:ph type="pic" sz="quarter" idx="10"/>
          </p:nvPr>
        </p:nvSpPr>
        <p:spPr/>
        <p:txBody>
          <a:bodyPr/>
          <a:lstStyle/>
          <a:p>
            <a:endParaRPr lang="en-IE"/>
          </a:p>
        </p:txBody>
      </p:sp>
      <p:sp>
        <p:nvSpPr>
          <p:cNvPr id="7" name="Picture Placeholder 6">
            <a:extLst>
              <a:ext uri="{FF2B5EF4-FFF2-40B4-BE49-F238E27FC236}">
                <a16:creationId xmlns:a16="http://schemas.microsoft.com/office/drawing/2014/main" id="{C5E80589-B2E5-B554-81D9-170347047EB1}"/>
              </a:ext>
            </a:extLst>
          </p:cNvPr>
          <p:cNvSpPr>
            <a:spLocks noGrp="1"/>
          </p:cNvSpPr>
          <p:nvPr>
            <p:ph type="pic" sz="quarter" idx="11"/>
          </p:nvPr>
        </p:nvSpPr>
        <p:spPr/>
        <p:txBody>
          <a:bodyPr/>
          <a:lstStyle/>
          <a:p>
            <a:endParaRPr lang="en-IE"/>
          </a:p>
        </p:txBody>
      </p:sp>
      <p:sp>
        <p:nvSpPr>
          <p:cNvPr id="8" name="Picture Placeholder 7">
            <a:extLst>
              <a:ext uri="{FF2B5EF4-FFF2-40B4-BE49-F238E27FC236}">
                <a16:creationId xmlns:a16="http://schemas.microsoft.com/office/drawing/2014/main" id="{FF35BDCE-E8A7-33CC-72E9-469028A71724}"/>
              </a:ext>
            </a:extLst>
          </p:cNvPr>
          <p:cNvSpPr>
            <a:spLocks noGrp="1"/>
          </p:cNvSpPr>
          <p:nvPr>
            <p:ph type="pic" sz="quarter" idx="12"/>
          </p:nvPr>
        </p:nvSpPr>
        <p:spPr/>
        <p:txBody>
          <a:bodyPr/>
          <a:lstStyle/>
          <a:p>
            <a:endParaRPr lang="en-IE"/>
          </a:p>
        </p:txBody>
      </p:sp>
      <p:sp>
        <p:nvSpPr>
          <p:cNvPr id="9" name="Picture Placeholder 8">
            <a:extLst>
              <a:ext uri="{FF2B5EF4-FFF2-40B4-BE49-F238E27FC236}">
                <a16:creationId xmlns:a16="http://schemas.microsoft.com/office/drawing/2014/main" id="{F81254E6-7EFA-70CE-E7F8-E78253BE0742}"/>
              </a:ext>
            </a:extLst>
          </p:cNvPr>
          <p:cNvSpPr>
            <a:spLocks noGrp="1"/>
          </p:cNvSpPr>
          <p:nvPr>
            <p:ph type="pic" sz="quarter" idx="13"/>
          </p:nvPr>
        </p:nvSpPr>
        <p:spPr/>
        <p:txBody>
          <a:bodyPr/>
          <a:lstStyle/>
          <a:p>
            <a:endParaRPr lang="en-IE"/>
          </a:p>
        </p:txBody>
      </p:sp>
    </p:spTree>
    <p:extLst>
      <p:ext uri="{BB962C8B-B14F-4D97-AF65-F5344CB8AC3E}">
        <p14:creationId xmlns:p14="http://schemas.microsoft.com/office/powerpoint/2010/main" val="1990522046"/>
      </p:ext>
    </p:extLst>
  </p:cSld>
  <p:clrMapOvr>
    <a:masterClrMapping/>
  </p:clrMapOvr>
  <p:transition spd="slow">
    <p:push dir="u"/>
  </p:transition>
</p:sld>
</file>

<file path=ppt/theme/theme1.xml><?xml version="1.0" encoding="utf-8"?>
<a:theme xmlns:a="http://schemas.openxmlformats.org/drawingml/2006/main" name="Office Theme">
  <a:themeElements>
    <a:clrScheme name="PulseZ">
      <a:dk1>
        <a:srgbClr val="070D0F"/>
      </a:dk1>
      <a:lt1>
        <a:srgbClr val="FFFFFF"/>
      </a:lt1>
      <a:dk2>
        <a:srgbClr val="22404D"/>
      </a:dk2>
      <a:lt2>
        <a:srgbClr val="EAEFF1"/>
      </a:lt2>
      <a:accent1>
        <a:srgbClr val="00A0AF"/>
      </a:accent1>
      <a:accent2>
        <a:srgbClr val="80D0D7"/>
      </a:accent2>
      <a:accent3>
        <a:srgbClr val="285F74"/>
      </a:accent3>
      <a:accent4>
        <a:srgbClr val="A9BFC7"/>
      </a:accent4>
      <a:accent5>
        <a:srgbClr val="E3E24F"/>
      </a:accent5>
      <a:accent6>
        <a:srgbClr val="8FC440"/>
      </a:accent6>
      <a:hlink>
        <a:srgbClr val="00A0AF"/>
      </a:hlink>
      <a:folHlink>
        <a:srgbClr val="006069"/>
      </a:folHlink>
    </a:clrScheme>
    <a:fontScheme name="PulseZ">
      <a:majorFont>
        <a:latin typeface="Montserrat Extra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seZ MASTER PowerPoint Template v3" id="{8B85187E-3FF2-4DDC-A145-58F179C4D082}" vid="{D34EEED9-5CBB-4F1D-96E4-3ED570910E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68A2B48310949A07A89851A4D325B" ma:contentTypeVersion="13" ma:contentTypeDescription="Create a new document." ma:contentTypeScope="" ma:versionID="aea44c4de1fdc6b7458c2e19b4370863">
  <xsd:schema xmlns:xsd="http://www.w3.org/2001/XMLSchema" xmlns:xs="http://www.w3.org/2001/XMLSchema" xmlns:p="http://schemas.microsoft.com/office/2006/metadata/properties" xmlns:ns2="5abda3d0-acb0-4da2-8225-030de8067c53" xmlns:ns3="95214a5c-0ac6-40cf-b7bc-7aa78a5506b2" targetNamespace="http://schemas.microsoft.com/office/2006/metadata/properties" ma:root="true" ma:fieldsID="02ee56c434ef30a6ca32ff6622f01feb" ns2:_="" ns3:_="">
    <xsd:import namespace="5abda3d0-acb0-4da2-8225-030de8067c53"/>
    <xsd:import namespace="95214a5c-0ac6-40cf-b7bc-7aa78a5506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bda3d0-acb0-4da2-8225-030de8067c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76d40ee-9ca5-4070-a052-1fce19d79a6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214a5c-0ac6-40cf-b7bc-7aa78a5506b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14aed3b-74b5-499c-8979-0d416f995ce9}" ma:internalName="TaxCatchAll" ma:showField="CatchAllData" ma:web="95214a5c-0ac6-40cf-b7bc-7aa78a5506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bda3d0-acb0-4da2-8225-030de8067c53">
      <Terms xmlns="http://schemas.microsoft.com/office/infopath/2007/PartnerControls"/>
    </lcf76f155ced4ddcb4097134ff3c332f>
    <TaxCatchAll xmlns="95214a5c-0ac6-40cf-b7bc-7aa78a5506b2" xsi:nil="true"/>
  </documentManagement>
</p:properties>
</file>

<file path=customXml/itemProps1.xml><?xml version="1.0" encoding="utf-8"?>
<ds:datastoreItem xmlns:ds="http://schemas.openxmlformats.org/officeDocument/2006/customXml" ds:itemID="{B91AC311-3459-447B-8ACC-9C1CB9173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bda3d0-acb0-4da2-8225-030de8067c53"/>
    <ds:schemaRef ds:uri="95214a5c-0ac6-40cf-b7bc-7aa78a5506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7DA7C4-2F75-49A4-A4FA-DC1E94422C86}">
  <ds:schemaRefs>
    <ds:schemaRef ds:uri="http://schemas.microsoft.com/sharepoint/v3/contenttype/forms"/>
  </ds:schemaRefs>
</ds:datastoreItem>
</file>

<file path=customXml/itemProps3.xml><?xml version="1.0" encoding="utf-8"?>
<ds:datastoreItem xmlns:ds="http://schemas.openxmlformats.org/officeDocument/2006/customXml" ds:itemID="{B7E4E117-1663-4C8C-8C82-A08DF3ECDA7D}">
  <ds:schemaRefs>
    <ds:schemaRef ds:uri="e2442d10-90f2-49ef-8949-7e5ac17a22bf"/>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8910e70e-56fc-4034-87de-158ef45b3418"/>
    <ds:schemaRef ds:uri="http://purl.org/dc/elements/1.1/"/>
    <ds:schemaRef ds:uri="http://schemas.microsoft.com/office/infopath/2007/PartnerControls"/>
    <ds:schemaRef ds:uri="http://purl.org/dc/dcmitype/"/>
    <ds:schemaRef ds:uri="5abda3d0-acb0-4da2-8225-030de8067c53"/>
    <ds:schemaRef ds:uri="95214a5c-0ac6-40cf-b7bc-7aa78a5506b2"/>
  </ds:schemaRefs>
</ds:datastoreItem>
</file>

<file path=docProps/app.xml><?xml version="1.0" encoding="utf-8"?>
<Properties xmlns="http://schemas.openxmlformats.org/officeDocument/2006/extended-properties" xmlns:vt="http://schemas.openxmlformats.org/officeDocument/2006/docPropsVTypes">
  <Template/>
  <TotalTime>62</TotalTime>
  <Words>740</Words>
  <Application>Microsoft Office PowerPoint</Application>
  <PresentationFormat>Widescreen</PresentationFormat>
  <Paragraphs>177</Paragraphs>
  <Slides>50</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Arial</vt:lpstr>
      <vt:lpstr>Calibri</vt:lpstr>
      <vt:lpstr>Calibri Light</vt:lpstr>
      <vt:lpstr>FontAwesome</vt:lpstr>
      <vt:lpstr>Montserrat</vt:lpstr>
      <vt:lpstr>Montserrat ExtraBold</vt:lpstr>
      <vt:lpstr>Montserrat Medium</vt:lpstr>
      <vt:lpstr>Montserrat SemiBold</vt:lpstr>
      <vt:lpstr>Open Sans</vt:lpstr>
      <vt:lpstr>Open Sans SemiBold</vt:lpstr>
      <vt:lpstr>Raleway</vt:lpstr>
      <vt:lpstr>Segoe UI Light</vt:lpstr>
      <vt:lpstr>Simple-Line-Icons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Horizontal Timeline and Descriptions</vt:lpstr>
      <vt:lpstr>PowerPoint Presentation</vt:lpstr>
      <vt:lpstr>Horizontal Timeline and Descriptions</vt:lpstr>
      <vt:lpstr>Horizontal Timeline and Descriptions</vt:lpstr>
      <vt:lpstr>Horizontal Timeline and Descriptions</vt:lpstr>
      <vt:lpstr>Modules</vt:lpstr>
      <vt:lpstr>PowerPoint Presentation</vt:lpstr>
      <vt:lpstr>Line Infographics</vt:lpstr>
      <vt:lpstr>Thank you for your time</vt:lpstr>
      <vt:lpstr>PowerPoint Presentation</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Matrix Designers</dc:creator>
  <cp:lastModifiedBy>Matrix Designers</cp:lastModifiedBy>
  <cp:revision>7</cp:revision>
  <dcterms:created xsi:type="dcterms:W3CDTF">2025-02-13T09:06:06Z</dcterms:created>
  <dcterms:modified xsi:type="dcterms:W3CDTF">2025-03-26T12:18:59Z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0x0101001DF68A2B48310949A07A89851A4D325B</vt:lpwstr>
  </property>
</Properties>
</file>